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7B67-4E31-4101-B0B0-0BAA8E3D22DF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597-3812-4277-8E88-10F7788C3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051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17B67-4E31-4101-B0B0-0BAA8E3D22DF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21597-3812-4277-8E88-10F7788C3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14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smtClean="0"/>
              <a:t>Устройство компьютера</a:t>
            </a:r>
            <a:endParaRPr lang="ru-RU" sz="5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012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rPr lang="ru-RU" sz="3600" smtClean="0"/>
              <a:t>Запишем в тетрадь:</a:t>
            </a: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1544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ПРИНЦИП ОТКРЫТОЙ АРХИТЕКТУРЫ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58664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48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smtClean="0"/>
              <a:t>Базовая комплектация</a:t>
            </a:r>
            <a:endParaRPr lang="ru-RU" sz="5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25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rPr lang="ru-RU" smtClean="0"/>
              <a:t>Устройство системного блока:</a:t>
            </a:r>
            <a:br>
              <a:rPr lang="ru-RU" smtClean="0"/>
            </a:br>
            <a:r>
              <a:rPr lang="ru-RU" smtClean="0"/>
              <a:t>переходим к практике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2044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74490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08299"/>
      </p:ext>
    </p:extLst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smtClean="0"/>
              <a:t>Схема устройства компьютера</a:t>
            </a:r>
            <a:endParaRPr lang="ru-RU" sz="5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99430"/>
      </p:ext>
    </p:extLst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Периферийные устройства: устройства ввода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14349"/>
      </p:ext>
    </p:extLst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Периферийные устройства: устройства вывода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77471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Наши цели на сегодняшний урок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5050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Периферийные устройства: устройство ввода - вывода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6138"/>
      </p:ext>
    </p:extLst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Хранение информации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32769"/>
      </p:ext>
    </p:extLst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Подведем итог.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2192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План урока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4148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0688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3956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20122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8347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03953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7535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Экран (4:3)</PresentationFormat>
  <Paragraphs>13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Устройство компьютера</vt:lpstr>
      <vt:lpstr>Наши цели на сегодняшний урок</vt:lpstr>
      <vt:lpstr>План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Запишем в тетрадь:</vt:lpstr>
      <vt:lpstr>ПРИНЦИП ОТКРЫТОЙ АРХИТЕКТУРЫ</vt:lpstr>
      <vt:lpstr>Презентация PowerPoint</vt:lpstr>
      <vt:lpstr>Базовая комплектация</vt:lpstr>
      <vt:lpstr>Устройство системного блока: переходим к практике</vt:lpstr>
      <vt:lpstr>Презентация PowerPoint</vt:lpstr>
      <vt:lpstr>Презентация PowerPoint</vt:lpstr>
      <vt:lpstr>Схема устройства компьютера</vt:lpstr>
      <vt:lpstr>Периферийные устройства: устройства ввода</vt:lpstr>
      <vt:lpstr>Периферийные устройства: устройства вывода</vt:lpstr>
      <vt:lpstr>Периферийные устройства: устройство ввода - вывода</vt:lpstr>
      <vt:lpstr>Хранение информации</vt:lpstr>
      <vt:lpstr>Подведем итог.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Устройство компьютера</dc:title>
  <dc:creator>Екатерина Изосимовна Жукова</dc:creator>
  <cp:lastModifiedBy>Екатерина Изосимовна Жукова</cp:lastModifiedBy>
  <cp:revision>1</cp:revision>
  <dcterms:created xsi:type="dcterms:W3CDTF">2015-11-11T07:28:57Z</dcterms:created>
  <dcterms:modified xsi:type="dcterms:W3CDTF">2015-11-11T07:28:57Z</dcterms:modified>
</cp:coreProperties>
</file>