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8" r:id="rId3"/>
    <p:sldId id="256" r:id="rId4"/>
    <p:sldId id="257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230DA5-EDAB-41FB-8DDB-67F73A615392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105632-1DE4-4CC0-A890-463A14C0E86F}">
      <dgm:prSet phldrT="[Текст]"/>
      <dgm:spPr/>
      <dgm:t>
        <a:bodyPr/>
        <a:lstStyle/>
        <a:p>
          <a:r>
            <a:rPr lang="ru-RU" dirty="0" smtClean="0"/>
            <a:t>Объекты операционной системы </a:t>
          </a:r>
          <a:r>
            <a:rPr lang="en-US" dirty="0" smtClean="0"/>
            <a:t>Windows</a:t>
          </a:r>
          <a:r>
            <a:rPr lang="ru-RU" dirty="0" smtClean="0"/>
            <a:t> </a:t>
          </a:r>
          <a:endParaRPr lang="ru-RU" dirty="0"/>
        </a:p>
      </dgm:t>
    </dgm:pt>
    <dgm:pt modelId="{09F8B70D-2914-4889-94B7-40BC679DCF54}" type="parTrans" cxnId="{D6F864B0-8CF7-4242-A0A3-107D48F741D8}">
      <dgm:prSet/>
      <dgm:spPr/>
      <dgm:t>
        <a:bodyPr/>
        <a:lstStyle/>
        <a:p>
          <a:endParaRPr lang="ru-RU"/>
        </a:p>
      </dgm:t>
    </dgm:pt>
    <dgm:pt modelId="{5806729E-1C0E-4B05-AF4A-1A58E406B8F7}" type="sibTrans" cxnId="{D6F864B0-8CF7-4242-A0A3-107D48F741D8}">
      <dgm:prSet/>
      <dgm:spPr/>
      <dgm:t>
        <a:bodyPr/>
        <a:lstStyle/>
        <a:p>
          <a:endParaRPr lang="ru-RU"/>
        </a:p>
      </dgm:t>
    </dgm:pt>
    <dgm:pt modelId="{B4532ABB-A9AF-4BF2-9399-AED41D64BDF9}">
      <dgm:prSet phldrT="[Текст]"/>
      <dgm:spPr/>
      <dgm:t>
        <a:bodyPr/>
        <a:lstStyle/>
        <a:p>
          <a:pPr algn="ctr"/>
          <a:r>
            <a:rPr lang="ru-RU" i="1" smtClean="0"/>
            <a:t>Специальные объекты</a:t>
          </a:r>
        </a:p>
        <a:p>
          <a:pPr algn="l"/>
          <a:r>
            <a:rPr lang="ru-RU" smtClean="0"/>
            <a:t>- Рабочий стол</a:t>
          </a:r>
        </a:p>
        <a:p>
          <a:pPr algn="l"/>
          <a:r>
            <a:rPr lang="ru-RU" smtClean="0"/>
            <a:t>- Панель задач</a:t>
          </a:r>
        </a:p>
        <a:p>
          <a:pPr algn="l"/>
          <a:r>
            <a:rPr lang="ru-RU" smtClean="0"/>
            <a:t>- Мой компьютер</a:t>
          </a:r>
        </a:p>
        <a:p>
          <a:pPr algn="l"/>
          <a:r>
            <a:rPr lang="ru-RU" smtClean="0"/>
            <a:t>- Корзина</a:t>
          </a:r>
        </a:p>
        <a:p>
          <a:pPr algn="l"/>
          <a:r>
            <a:rPr lang="ru-RU" smtClean="0"/>
            <a:t>- Сетевое окружение</a:t>
          </a:r>
        </a:p>
        <a:p>
          <a:pPr algn="ctr"/>
          <a:endParaRPr lang="ru-RU" dirty="0"/>
        </a:p>
      </dgm:t>
    </dgm:pt>
    <dgm:pt modelId="{FCCB9319-652B-4D7F-8458-AA4BB3E058AA}" type="parTrans" cxnId="{5DE8F748-02E4-48F9-A648-7F9F44648A9A}">
      <dgm:prSet/>
      <dgm:spPr/>
      <dgm:t>
        <a:bodyPr/>
        <a:lstStyle/>
        <a:p>
          <a:endParaRPr lang="ru-RU"/>
        </a:p>
      </dgm:t>
    </dgm:pt>
    <dgm:pt modelId="{C38B8EDD-A3E1-4B1B-BB80-0F10F01630E0}" type="sibTrans" cxnId="{5DE8F748-02E4-48F9-A648-7F9F44648A9A}">
      <dgm:prSet/>
      <dgm:spPr/>
      <dgm:t>
        <a:bodyPr/>
        <a:lstStyle/>
        <a:p>
          <a:endParaRPr lang="ru-RU"/>
        </a:p>
      </dgm:t>
    </dgm:pt>
    <dgm:pt modelId="{A89B3303-EBD6-4674-9814-CD822EA384A7}">
      <dgm:prSet phldrT="[Текст]"/>
      <dgm:spPr/>
      <dgm:t>
        <a:bodyPr/>
        <a:lstStyle/>
        <a:p>
          <a:pPr algn="ctr"/>
          <a:r>
            <a:rPr lang="ru-RU" i="1" smtClean="0"/>
            <a:t>Основные объекты</a:t>
          </a:r>
        </a:p>
        <a:p>
          <a:pPr algn="l"/>
          <a:r>
            <a:rPr lang="ru-RU" i="0" smtClean="0"/>
            <a:t>- Файлы:</a:t>
          </a:r>
        </a:p>
        <a:p>
          <a:pPr algn="l"/>
          <a:r>
            <a:rPr lang="ru-RU" i="0" smtClean="0"/>
            <a:t>Программы</a:t>
          </a:r>
        </a:p>
        <a:p>
          <a:pPr algn="l"/>
          <a:r>
            <a:rPr lang="ru-RU" i="0" smtClean="0"/>
            <a:t>Документы</a:t>
          </a:r>
        </a:p>
        <a:p>
          <a:pPr algn="l"/>
          <a:endParaRPr lang="ru-RU" i="0" smtClean="0"/>
        </a:p>
        <a:p>
          <a:pPr algn="l"/>
          <a:r>
            <a:rPr lang="ru-RU" i="0" smtClean="0"/>
            <a:t>- Папки</a:t>
          </a:r>
        </a:p>
        <a:p>
          <a:pPr algn="l"/>
          <a:r>
            <a:rPr lang="ru-RU" i="0" smtClean="0"/>
            <a:t>- Ярлыки</a:t>
          </a:r>
        </a:p>
        <a:p>
          <a:pPr algn="ctr"/>
          <a:endParaRPr lang="ru-RU" i="1" dirty="0"/>
        </a:p>
      </dgm:t>
    </dgm:pt>
    <dgm:pt modelId="{7CC08ABA-A74A-45F3-98E6-235C71BFC7A4}" type="parTrans" cxnId="{28620AD8-14FB-40E2-B1BD-1A82161B1721}">
      <dgm:prSet/>
      <dgm:spPr/>
      <dgm:t>
        <a:bodyPr/>
        <a:lstStyle/>
        <a:p>
          <a:endParaRPr lang="ru-RU"/>
        </a:p>
      </dgm:t>
    </dgm:pt>
    <dgm:pt modelId="{124481DA-95E0-4FEB-A4CF-1D93DF335C67}" type="sibTrans" cxnId="{28620AD8-14FB-40E2-B1BD-1A82161B1721}">
      <dgm:prSet/>
      <dgm:spPr/>
      <dgm:t>
        <a:bodyPr/>
        <a:lstStyle/>
        <a:p>
          <a:endParaRPr lang="ru-RU"/>
        </a:p>
      </dgm:t>
    </dgm:pt>
    <dgm:pt modelId="{AFFBD6BB-AEA0-4E07-9BBE-A32BB966A32C}">
      <dgm:prSet phldrT="[Текст]"/>
      <dgm:spPr/>
      <dgm:t>
        <a:bodyPr/>
        <a:lstStyle/>
        <a:p>
          <a:r>
            <a:rPr lang="ru-RU" i="1" dirty="0" smtClean="0"/>
            <a:t>Объекты, связанные с внешними устройствами</a:t>
          </a:r>
        </a:p>
        <a:p>
          <a:r>
            <a:rPr lang="ru-RU" dirty="0" smtClean="0"/>
            <a:t>- Диски</a:t>
          </a:r>
        </a:p>
        <a:p>
          <a:r>
            <a:rPr lang="ru-RU" dirty="0" smtClean="0"/>
            <a:t>- принтеры</a:t>
          </a:r>
          <a:endParaRPr lang="ru-RU" dirty="0"/>
        </a:p>
      </dgm:t>
    </dgm:pt>
    <dgm:pt modelId="{052205BE-0A94-495B-AD23-E4C5B6CE6EDC}" type="parTrans" cxnId="{4B11648A-BB91-4074-8D24-39EEB29534A4}">
      <dgm:prSet/>
      <dgm:spPr/>
      <dgm:t>
        <a:bodyPr/>
        <a:lstStyle/>
        <a:p>
          <a:endParaRPr lang="ru-RU"/>
        </a:p>
      </dgm:t>
    </dgm:pt>
    <dgm:pt modelId="{82F450F3-3C74-4C5F-B291-D1C550E64716}" type="sibTrans" cxnId="{4B11648A-BB91-4074-8D24-39EEB29534A4}">
      <dgm:prSet/>
      <dgm:spPr/>
      <dgm:t>
        <a:bodyPr/>
        <a:lstStyle/>
        <a:p>
          <a:endParaRPr lang="ru-RU"/>
        </a:p>
      </dgm:t>
    </dgm:pt>
    <dgm:pt modelId="{65AF669E-3E55-4DB2-B21E-9B1C71392439}" type="pres">
      <dgm:prSet presAssocID="{B6230DA5-EDAB-41FB-8DDB-67F73A61539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1CB790B-AB2E-4A87-AD35-D43C1C9B2C9A}" type="pres">
      <dgm:prSet presAssocID="{C6105632-1DE4-4CC0-A890-463A14C0E86F}" presName="hierRoot1" presStyleCnt="0">
        <dgm:presLayoutVars>
          <dgm:hierBranch val="init"/>
        </dgm:presLayoutVars>
      </dgm:prSet>
      <dgm:spPr/>
    </dgm:pt>
    <dgm:pt modelId="{0C30F753-828A-4F24-9EF6-0F159667E864}" type="pres">
      <dgm:prSet presAssocID="{C6105632-1DE4-4CC0-A890-463A14C0E86F}" presName="rootComposite1" presStyleCnt="0"/>
      <dgm:spPr/>
    </dgm:pt>
    <dgm:pt modelId="{9416DCF9-DC1A-4E57-AC66-3BF0856A584C}" type="pres">
      <dgm:prSet presAssocID="{C6105632-1DE4-4CC0-A890-463A14C0E86F}" presName="rootText1" presStyleLbl="node0" presStyleIdx="0" presStyleCnt="1" custScaleX="2828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86B0A0-8A0C-4B89-BAF6-463B35726A12}" type="pres">
      <dgm:prSet presAssocID="{C6105632-1DE4-4CC0-A890-463A14C0E86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E425FF0-DFF8-4E4F-A61B-874E2C8467F8}" type="pres">
      <dgm:prSet presAssocID="{C6105632-1DE4-4CC0-A890-463A14C0E86F}" presName="hierChild2" presStyleCnt="0"/>
      <dgm:spPr/>
    </dgm:pt>
    <dgm:pt modelId="{D6B484F6-7F94-4E36-8ADB-F579A7F5F4DA}" type="pres">
      <dgm:prSet presAssocID="{FCCB9319-652B-4D7F-8458-AA4BB3E058AA}" presName="Name37" presStyleLbl="parChTrans1D2" presStyleIdx="0" presStyleCnt="3"/>
      <dgm:spPr/>
      <dgm:t>
        <a:bodyPr/>
        <a:lstStyle/>
        <a:p>
          <a:endParaRPr lang="ru-RU"/>
        </a:p>
      </dgm:t>
    </dgm:pt>
    <dgm:pt modelId="{56E3803F-E03D-49F4-B4A4-7EE6E26E1D68}" type="pres">
      <dgm:prSet presAssocID="{B4532ABB-A9AF-4BF2-9399-AED41D64BDF9}" presName="hierRoot2" presStyleCnt="0">
        <dgm:presLayoutVars>
          <dgm:hierBranch val="init"/>
        </dgm:presLayoutVars>
      </dgm:prSet>
      <dgm:spPr/>
    </dgm:pt>
    <dgm:pt modelId="{66126BAD-67F6-4270-8C7B-90EADABAA160}" type="pres">
      <dgm:prSet presAssocID="{B4532ABB-A9AF-4BF2-9399-AED41D64BDF9}" presName="rootComposite" presStyleCnt="0"/>
      <dgm:spPr/>
    </dgm:pt>
    <dgm:pt modelId="{F0989E63-DC8C-4A02-B812-238E32DD4AEB}" type="pres">
      <dgm:prSet presAssocID="{B4532ABB-A9AF-4BF2-9399-AED41D64BDF9}" presName="rootText" presStyleLbl="node2" presStyleIdx="0" presStyleCnt="3" custScaleX="163489" custScaleY="6347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F95CCA-FB16-4D67-93DC-3B68EF61E3B9}" type="pres">
      <dgm:prSet presAssocID="{B4532ABB-A9AF-4BF2-9399-AED41D64BDF9}" presName="rootConnector" presStyleLbl="node2" presStyleIdx="0" presStyleCnt="3"/>
      <dgm:spPr/>
      <dgm:t>
        <a:bodyPr/>
        <a:lstStyle/>
        <a:p>
          <a:endParaRPr lang="ru-RU"/>
        </a:p>
      </dgm:t>
    </dgm:pt>
    <dgm:pt modelId="{8B6518B6-2452-41A1-8CD8-8EB819FA9336}" type="pres">
      <dgm:prSet presAssocID="{B4532ABB-A9AF-4BF2-9399-AED41D64BDF9}" presName="hierChild4" presStyleCnt="0"/>
      <dgm:spPr/>
    </dgm:pt>
    <dgm:pt modelId="{1F86A74E-642C-4CDF-97ED-2D02F5BE17AE}" type="pres">
      <dgm:prSet presAssocID="{B4532ABB-A9AF-4BF2-9399-AED41D64BDF9}" presName="hierChild5" presStyleCnt="0"/>
      <dgm:spPr/>
    </dgm:pt>
    <dgm:pt modelId="{CF38A085-2B9B-41E1-8300-9106106FB136}" type="pres">
      <dgm:prSet presAssocID="{7CC08ABA-A74A-45F3-98E6-235C71BFC7A4}" presName="Name37" presStyleLbl="parChTrans1D2" presStyleIdx="1" presStyleCnt="3"/>
      <dgm:spPr/>
      <dgm:t>
        <a:bodyPr/>
        <a:lstStyle/>
        <a:p>
          <a:endParaRPr lang="ru-RU"/>
        </a:p>
      </dgm:t>
    </dgm:pt>
    <dgm:pt modelId="{188B5638-BB8B-465B-9776-B71FFB56CC00}" type="pres">
      <dgm:prSet presAssocID="{A89B3303-EBD6-4674-9814-CD822EA384A7}" presName="hierRoot2" presStyleCnt="0">
        <dgm:presLayoutVars>
          <dgm:hierBranch val="init"/>
        </dgm:presLayoutVars>
      </dgm:prSet>
      <dgm:spPr/>
    </dgm:pt>
    <dgm:pt modelId="{EEFFA10F-3A7A-4C42-853C-C8029A558D81}" type="pres">
      <dgm:prSet presAssocID="{A89B3303-EBD6-4674-9814-CD822EA384A7}" presName="rootComposite" presStyleCnt="0"/>
      <dgm:spPr/>
    </dgm:pt>
    <dgm:pt modelId="{0B5ED14D-5C84-4582-AC8C-CE45E9F490FF}" type="pres">
      <dgm:prSet presAssocID="{A89B3303-EBD6-4674-9814-CD822EA384A7}" presName="rootText" presStyleLbl="node2" presStyleIdx="1" presStyleCnt="3" custScaleX="150128" custScaleY="6258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D4F7B8-D9D8-42DA-8F47-9E81FC804159}" type="pres">
      <dgm:prSet presAssocID="{A89B3303-EBD6-4674-9814-CD822EA384A7}" presName="rootConnector" presStyleLbl="node2" presStyleIdx="1" presStyleCnt="3"/>
      <dgm:spPr/>
      <dgm:t>
        <a:bodyPr/>
        <a:lstStyle/>
        <a:p>
          <a:endParaRPr lang="ru-RU"/>
        </a:p>
      </dgm:t>
    </dgm:pt>
    <dgm:pt modelId="{C3A8069D-049B-461C-B985-F9CDF927EFCC}" type="pres">
      <dgm:prSet presAssocID="{A89B3303-EBD6-4674-9814-CD822EA384A7}" presName="hierChild4" presStyleCnt="0"/>
      <dgm:spPr/>
    </dgm:pt>
    <dgm:pt modelId="{C1318E8A-1B7C-421E-859A-CDD33E229F0B}" type="pres">
      <dgm:prSet presAssocID="{A89B3303-EBD6-4674-9814-CD822EA384A7}" presName="hierChild5" presStyleCnt="0"/>
      <dgm:spPr/>
    </dgm:pt>
    <dgm:pt modelId="{C72315AE-04C6-4935-9354-E0038EBAD404}" type="pres">
      <dgm:prSet presAssocID="{052205BE-0A94-495B-AD23-E4C5B6CE6EDC}" presName="Name37" presStyleLbl="parChTrans1D2" presStyleIdx="2" presStyleCnt="3"/>
      <dgm:spPr/>
      <dgm:t>
        <a:bodyPr/>
        <a:lstStyle/>
        <a:p>
          <a:endParaRPr lang="ru-RU"/>
        </a:p>
      </dgm:t>
    </dgm:pt>
    <dgm:pt modelId="{C8E14107-25EE-436C-BDC9-7A10B1FDE649}" type="pres">
      <dgm:prSet presAssocID="{AFFBD6BB-AEA0-4E07-9BBE-A32BB966A32C}" presName="hierRoot2" presStyleCnt="0">
        <dgm:presLayoutVars>
          <dgm:hierBranch val="init"/>
        </dgm:presLayoutVars>
      </dgm:prSet>
      <dgm:spPr/>
    </dgm:pt>
    <dgm:pt modelId="{9CADC518-0324-4A1E-A0F4-D0A012E5380F}" type="pres">
      <dgm:prSet presAssocID="{AFFBD6BB-AEA0-4E07-9BBE-A32BB966A32C}" presName="rootComposite" presStyleCnt="0"/>
      <dgm:spPr/>
    </dgm:pt>
    <dgm:pt modelId="{C5E0861C-D3B5-4D13-9911-6CF5DC31DB6B}" type="pres">
      <dgm:prSet presAssocID="{AFFBD6BB-AEA0-4E07-9BBE-A32BB966A32C}" presName="rootText" presStyleLbl="node2" presStyleIdx="2" presStyleCnt="3" custScaleX="152168" custScaleY="5981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D90A3D-2525-448E-A880-B13805C03789}" type="pres">
      <dgm:prSet presAssocID="{AFFBD6BB-AEA0-4E07-9BBE-A32BB966A32C}" presName="rootConnector" presStyleLbl="node2" presStyleIdx="2" presStyleCnt="3"/>
      <dgm:spPr/>
      <dgm:t>
        <a:bodyPr/>
        <a:lstStyle/>
        <a:p>
          <a:endParaRPr lang="ru-RU"/>
        </a:p>
      </dgm:t>
    </dgm:pt>
    <dgm:pt modelId="{30F9E3CD-5625-404A-8C4F-EA30F429E96C}" type="pres">
      <dgm:prSet presAssocID="{AFFBD6BB-AEA0-4E07-9BBE-A32BB966A32C}" presName="hierChild4" presStyleCnt="0"/>
      <dgm:spPr/>
    </dgm:pt>
    <dgm:pt modelId="{8388A2C9-C33F-43F6-8314-2EC734B534B9}" type="pres">
      <dgm:prSet presAssocID="{AFFBD6BB-AEA0-4E07-9BBE-A32BB966A32C}" presName="hierChild5" presStyleCnt="0"/>
      <dgm:spPr/>
    </dgm:pt>
    <dgm:pt modelId="{BFE1C9E7-9F97-4AEA-BBC8-16A8B645CF9D}" type="pres">
      <dgm:prSet presAssocID="{C6105632-1DE4-4CC0-A890-463A14C0E86F}" presName="hierChild3" presStyleCnt="0"/>
      <dgm:spPr/>
    </dgm:pt>
  </dgm:ptLst>
  <dgm:cxnLst>
    <dgm:cxn modelId="{BA07A250-8390-413F-AAA7-AC5BED0713DB}" type="presOf" srcId="{C6105632-1DE4-4CC0-A890-463A14C0E86F}" destId="{9286B0A0-8A0C-4B89-BAF6-463B35726A12}" srcOrd="1" destOrd="0" presId="urn:microsoft.com/office/officeart/2005/8/layout/orgChart1"/>
    <dgm:cxn modelId="{4B11648A-BB91-4074-8D24-39EEB29534A4}" srcId="{C6105632-1DE4-4CC0-A890-463A14C0E86F}" destId="{AFFBD6BB-AEA0-4E07-9BBE-A32BB966A32C}" srcOrd="2" destOrd="0" parTransId="{052205BE-0A94-495B-AD23-E4C5B6CE6EDC}" sibTransId="{82F450F3-3C74-4C5F-B291-D1C550E64716}"/>
    <dgm:cxn modelId="{0B6B8341-9AC8-44C5-ADCB-259EE2F3C893}" type="presOf" srcId="{052205BE-0A94-495B-AD23-E4C5B6CE6EDC}" destId="{C72315AE-04C6-4935-9354-E0038EBAD404}" srcOrd="0" destOrd="0" presId="urn:microsoft.com/office/officeart/2005/8/layout/orgChart1"/>
    <dgm:cxn modelId="{FE09FA09-C4D2-47B7-B1EE-EEF848DA672E}" type="presOf" srcId="{FCCB9319-652B-4D7F-8458-AA4BB3E058AA}" destId="{D6B484F6-7F94-4E36-8ADB-F579A7F5F4DA}" srcOrd="0" destOrd="0" presId="urn:microsoft.com/office/officeart/2005/8/layout/orgChart1"/>
    <dgm:cxn modelId="{9941568D-4882-4A00-8671-BFB4252763EA}" type="presOf" srcId="{C6105632-1DE4-4CC0-A890-463A14C0E86F}" destId="{9416DCF9-DC1A-4E57-AC66-3BF0856A584C}" srcOrd="0" destOrd="0" presId="urn:microsoft.com/office/officeart/2005/8/layout/orgChart1"/>
    <dgm:cxn modelId="{8A018AB0-214A-4761-AA29-1B2C9494DBB0}" type="presOf" srcId="{B4532ABB-A9AF-4BF2-9399-AED41D64BDF9}" destId="{0FF95CCA-FB16-4D67-93DC-3B68EF61E3B9}" srcOrd="1" destOrd="0" presId="urn:microsoft.com/office/officeart/2005/8/layout/orgChart1"/>
    <dgm:cxn modelId="{2B8897C0-11C8-48C1-895C-B1500F3F043D}" type="presOf" srcId="{A89B3303-EBD6-4674-9814-CD822EA384A7}" destId="{63D4F7B8-D9D8-42DA-8F47-9E81FC804159}" srcOrd="1" destOrd="0" presId="urn:microsoft.com/office/officeart/2005/8/layout/orgChart1"/>
    <dgm:cxn modelId="{A02F947E-F47D-4ABD-B82E-7D8A92B3940A}" type="presOf" srcId="{AFFBD6BB-AEA0-4E07-9BBE-A32BB966A32C}" destId="{C5E0861C-D3B5-4D13-9911-6CF5DC31DB6B}" srcOrd="0" destOrd="0" presId="urn:microsoft.com/office/officeart/2005/8/layout/orgChart1"/>
    <dgm:cxn modelId="{07061B4A-11F7-440D-81C8-B6BEDC660EF8}" type="presOf" srcId="{7CC08ABA-A74A-45F3-98E6-235C71BFC7A4}" destId="{CF38A085-2B9B-41E1-8300-9106106FB136}" srcOrd="0" destOrd="0" presId="urn:microsoft.com/office/officeart/2005/8/layout/orgChart1"/>
    <dgm:cxn modelId="{D6F864B0-8CF7-4242-A0A3-107D48F741D8}" srcId="{B6230DA5-EDAB-41FB-8DDB-67F73A615392}" destId="{C6105632-1DE4-4CC0-A890-463A14C0E86F}" srcOrd="0" destOrd="0" parTransId="{09F8B70D-2914-4889-94B7-40BC679DCF54}" sibTransId="{5806729E-1C0E-4B05-AF4A-1A58E406B8F7}"/>
    <dgm:cxn modelId="{D6A02C99-DA1D-49A8-9ED6-5056700DF994}" type="presOf" srcId="{B6230DA5-EDAB-41FB-8DDB-67F73A615392}" destId="{65AF669E-3E55-4DB2-B21E-9B1C71392439}" srcOrd="0" destOrd="0" presId="urn:microsoft.com/office/officeart/2005/8/layout/orgChart1"/>
    <dgm:cxn modelId="{1A89ADDA-4D9C-4CFC-84BA-7728CF91B323}" type="presOf" srcId="{B4532ABB-A9AF-4BF2-9399-AED41D64BDF9}" destId="{F0989E63-DC8C-4A02-B812-238E32DD4AEB}" srcOrd="0" destOrd="0" presId="urn:microsoft.com/office/officeart/2005/8/layout/orgChart1"/>
    <dgm:cxn modelId="{28620AD8-14FB-40E2-B1BD-1A82161B1721}" srcId="{C6105632-1DE4-4CC0-A890-463A14C0E86F}" destId="{A89B3303-EBD6-4674-9814-CD822EA384A7}" srcOrd="1" destOrd="0" parTransId="{7CC08ABA-A74A-45F3-98E6-235C71BFC7A4}" sibTransId="{124481DA-95E0-4FEB-A4CF-1D93DF335C67}"/>
    <dgm:cxn modelId="{92E4EE35-A04B-49B6-A25C-9CD0EFF8AB4D}" type="presOf" srcId="{A89B3303-EBD6-4674-9814-CD822EA384A7}" destId="{0B5ED14D-5C84-4582-AC8C-CE45E9F490FF}" srcOrd="0" destOrd="0" presId="urn:microsoft.com/office/officeart/2005/8/layout/orgChart1"/>
    <dgm:cxn modelId="{F3E7695F-324C-417A-99A1-B0AF28D3F201}" type="presOf" srcId="{AFFBD6BB-AEA0-4E07-9BBE-A32BB966A32C}" destId="{C5D90A3D-2525-448E-A880-B13805C03789}" srcOrd="1" destOrd="0" presId="urn:microsoft.com/office/officeart/2005/8/layout/orgChart1"/>
    <dgm:cxn modelId="{5DE8F748-02E4-48F9-A648-7F9F44648A9A}" srcId="{C6105632-1DE4-4CC0-A890-463A14C0E86F}" destId="{B4532ABB-A9AF-4BF2-9399-AED41D64BDF9}" srcOrd="0" destOrd="0" parTransId="{FCCB9319-652B-4D7F-8458-AA4BB3E058AA}" sibTransId="{C38B8EDD-A3E1-4B1B-BB80-0F10F01630E0}"/>
    <dgm:cxn modelId="{00C42E5B-D87A-42BE-9E71-5B79A097D0A1}" type="presParOf" srcId="{65AF669E-3E55-4DB2-B21E-9B1C71392439}" destId="{11CB790B-AB2E-4A87-AD35-D43C1C9B2C9A}" srcOrd="0" destOrd="0" presId="urn:microsoft.com/office/officeart/2005/8/layout/orgChart1"/>
    <dgm:cxn modelId="{52586F0E-6CE2-4A4C-8155-046F8C49163A}" type="presParOf" srcId="{11CB790B-AB2E-4A87-AD35-D43C1C9B2C9A}" destId="{0C30F753-828A-4F24-9EF6-0F159667E864}" srcOrd="0" destOrd="0" presId="urn:microsoft.com/office/officeart/2005/8/layout/orgChart1"/>
    <dgm:cxn modelId="{8859DA84-AA3B-4ED3-BB17-77AB41E89C11}" type="presParOf" srcId="{0C30F753-828A-4F24-9EF6-0F159667E864}" destId="{9416DCF9-DC1A-4E57-AC66-3BF0856A584C}" srcOrd="0" destOrd="0" presId="urn:microsoft.com/office/officeart/2005/8/layout/orgChart1"/>
    <dgm:cxn modelId="{E8786567-85F7-48A0-96FA-77EB7943BCE8}" type="presParOf" srcId="{0C30F753-828A-4F24-9EF6-0F159667E864}" destId="{9286B0A0-8A0C-4B89-BAF6-463B35726A12}" srcOrd="1" destOrd="0" presId="urn:microsoft.com/office/officeart/2005/8/layout/orgChart1"/>
    <dgm:cxn modelId="{A6A2F03F-B647-4E9C-8897-EAAA72D63C2D}" type="presParOf" srcId="{11CB790B-AB2E-4A87-AD35-D43C1C9B2C9A}" destId="{2E425FF0-DFF8-4E4F-A61B-874E2C8467F8}" srcOrd="1" destOrd="0" presId="urn:microsoft.com/office/officeart/2005/8/layout/orgChart1"/>
    <dgm:cxn modelId="{49349F2F-236E-47EE-8610-F456D9C81B3B}" type="presParOf" srcId="{2E425FF0-DFF8-4E4F-A61B-874E2C8467F8}" destId="{D6B484F6-7F94-4E36-8ADB-F579A7F5F4DA}" srcOrd="0" destOrd="0" presId="urn:microsoft.com/office/officeart/2005/8/layout/orgChart1"/>
    <dgm:cxn modelId="{69D8DD26-9587-41B5-9D74-192EA4FF14A3}" type="presParOf" srcId="{2E425FF0-DFF8-4E4F-A61B-874E2C8467F8}" destId="{56E3803F-E03D-49F4-B4A4-7EE6E26E1D68}" srcOrd="1" destOrd="0" presId="urn:microsoft.com/office/officeart/2005/8/layout/orgChart1"/>
    <dgm:cxn modelId="{B69C9D29-5DAB-4B9B-BB9F-81DC1899D06C}" type="presParOf" srcId="{56E3803F-E03D-49F4-B4A4-7EE6E26E1D68}" destId="{66126BAD-67F6-4270-8C7B-90EADABAA160}" srcOrd="0" destOrd="0" presId="urn:microsoft.com/office/officeart/2005/8/layout/orgChart1"/>
    <dgm:cxn modelId="{E815F4EE-1489-448B-A160-B3C3A1389C7A}" type="presParOf" srcId="{66126BAD-67F6-4270-8C7B-90EADABAA160}" destId="{F0989E63-DC8C-4A02-B812-238E32DD4AEB}" srcOrd="0" destOrd="0" presId="urn:microsoft.com/office/officeart/2005/8/layout/orgChart1"/>
    <dgm:cxn modelId="{A1C8A28D-F408-435A-94B9-96AD995D89CD}" type="presParOf" srcId="{66126BAD-67F6-4270-8C7B-90EADABAA160}" destId="{0FF95CCA-FB16-4D67-93DC-3B68EF61E3B9}" srcOrd="1" destOrd="0" presId="urn:microsoft.com/office/officeart/2005/8/layout/orgChart1"/>
    <dgm:cxn modelId="{2EBFC99D-CC43-4755-8E53-E99E0A3B8C00}" type="presParOf" srcId="{56E3803F-E03D-49F4-B4A4-7EE6E26E1D68}" destId="{8B6518B6-2452-41A1-8CD8-8EB819FA9336}" srcOrd="1" destOrd="0" presId="urn:microsoft.com/office/officeart/2005/8/layout/orgChart1"/>
    <dgm:cxn modelId="{ACE7D5A8-0A14-4E28-8120-E15AC5A86C64}" type="presParOf" srcId="{56E3803F-E03D-49F4-B4A4-7EE6E26E1D68}" destId="{1F86A74E-642C-4CDF-97ED-2D02F5BE17AE}" srcOrd="2" destOrd="0" presId="urn:microsoft.com/office/officeart/2005/8/layout/orgChart1"/>
    <dgm:cxn modelId="{CBED6374-76AD-4563-9B8B-4EA34EC43A3C}" type="presParOf" srcId="{2E425FF0-DFF8-4E4F-A61B-874E2C8467F8}" destId="{CF38A085-2B9B-41E1-8300-9106106FB136}" srcOrd="2" destOrd="0" presId="urn:microsoft.com/office/officeart/2005/8/layout/orgChart1"/>
    <dgm:cxn modelId="{BE04F7E2-3169-4737-9604-F576246F10F8}" type="presParOf" srcId="{2E425FF0-DFF8-4E4F-A61B-874E2C8467F8}" destId="{188B5638-BB8B-465B-9776-B71FFB56CC00}" srcOrd="3" destOrd="0" presId="urn:microsoft.com/office/officeart/2005/8/layout/orgChart1"/>
    <dgm:cxn modelId="{FF0BEF14-0DA5-4578-9E5F-CE79CC4D2786}" type="presParOf" srcId="{188B5638-BB8B-465B-9776-B71FFB56CC00}" destId="{EEFFA10F-3A7A-4C42-853C-C8029A558D81}" srcOrd="0" destOrd="0" presId="urn:microsoft.com/office/officeart/2005/8/layout/orgChart1"/>
    <dgm:cxn modelId="{CDCB5770-CD2D-4001-9966-6ED1134CC582}" type="presParOf" srcId="{EEFFA10F-3A7A-4C42-853C-C8029A558D81}" destId="{0B5ED14D-5C84-4582-AC8C-CE45E9F490FF}" srcOrd="0" destOrd="0" presId="urn:microsoft.com/office/officeart/2005/8/layout/orgChart1"/>
    <dgm:cxn modelId="{8579E1BC-0A81-4A9A-AE54-DF248FDFF65C}" type="presParOf" srcId="{EEFFA10F-3A7A-4C42-853C-C8029A558D81}" destId="{63D4F7B8-D9D8-42DA-8F47-9E81FC804159}" srcOrd="1" destOrd="0" presId="urn:microsoft.com/office/officeart/2005/8/layout/orgChart1"/>
    <dgm:cxn modelId="{802B6F17-39F8-467E-BFCE-7E1092B7151C}" type="presParOf" srcId="{188B5638-BB8B-465B-9776-B71FFB56CC00}" destId="{C3A8069D-049B-461C-B985-F9CDF927EFCC}" srcOrd="1" destOrd="0" presId="urn:microsoft.com/office/officeart/2005/8/layout/orgChart1"/>
    <dgm:cxn modelId="{CA24679D-95DE-49AD-98A9-140971796EA8}" type="presParOf" srcId="{188B5638-BB8B-465B-9776-B71FFB56CC00}" destId="{C1318E8A-1B7C-421E-859A-CDD33E229F0B}" srcOrd="2" destOrd="0" presId="urn:microsoft.com/office/officeart/2005/8/layout/orgChart1"/>
    <dgm:cxn modelId="{DB9291E2-B2AF-4E1A-A9C3-7884E867A90A}" type="presParOf" srcId="{2E425FF0-DFF8-4E4F-A61B-874E2C8467F8}" destId="{C72315AE-04C6-4935-9354-E0038EBAD404}" srcOrd="4" destOrd="0" presId="urn:microsoft.com/office/officeart/2005/8/layout/orgChart1"/>
    <dgm:cxn modelId="{D9373503-883E-4D80-9A27-F7F0FB3C52EF}" type="presParOf" srcId="{2E425FF0-DFF8-4E4F-A61B-874E2C8467F8}" destId="{C8E14107-25EE-436C-BDC9-7A10B1FDE649}" srcOrd="5" destOrd="0" presId="urn:microsoft.com/office/officeart/2005/8/layout/orgChart1"/>
    <dgm:cxn modelId="{CF93D287-2BAB-4728-B0E9-7A3F389DD3A7}" type="presParOf" srcId="{C8E14107-25EE-436C-BDC9-7A10B1FDE649}" destId="{9CADC518-0324-4A1E-A0F4-D0A012E5380F}" srcOrd="0" destOrd="0" presId="urn:microsoft.com/office/officeart/2005/8/layout/orgChart1"/>
    <dgm:cxn modelId="{A9CB2C33-E52F-46FA-8D69-DD1AB6CEFD22}" type="presParOf" srcId="{9CADC518-0324-4A1E-A0F4-D0A012E5380F}" destId="{C5E0861C-D3B5-4D13-9911-6CF5DC31DB6B}" srcOrd="0" destOrd="0" presId="urn:microsoft.com/office/officeart/2005/8/layout/orgChart1"/>
    <dgm:cxn modelId="{A46AD67C-4036-4553-95F4-7598B833DE58}" type="presParOf" srcId="{9CADC518-0324-4A1E-A0F4-D0A012E5380F}" destId="{C5D90A3D-2525-448E-A880-B13805C03789}" srcOrd="1" destOrd="0" presId="urn:microsoft.com/office/officeart/2005/8/layout/orgChart1"/>
    <dgm:cxn modelId="{E6E883DD-F2F6-4767-A11F-13B48A65865E}" type="presParOf" srcId="{C8E14107-25EE-436C-BDC9-7A10B1FDE649}" destId="{30F9E3CD-5625-404A-8C4F-EA30F429E96C}" srcOrd="1" destOrd="0" presId="urn:microsoft.com/office/officeart/2005/8/layout/orgChart1"/>
    <dgm:cxn modelId="{CE3C31FA-B853-4B7E-B3BB-3E980600A99E}" type="presParOf" srcId="{C8E14107-25EE-436C-BDC9-7A10B1FDE649}" destId="{8388A2C9-C33F-43F6-8314-2EC734B534B9}" srcOrd="2" destOrd="0" presId="urn:microsoft.com/office/officeart/2005/8/layout/orgChart1"/>
    <dgm:cxn modelId="{94D4A09C-4231-49E1-8DBA-B1E3F68F8F95}" type="presParOf" srcId="{11CB790B-AB2E-4A87-AD35-D43C1C9B2C9A}" destId="{BFE1C9E7-9F97-4AEA-BBC8-16A8B645CF9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76F2BC-5A98-4C0B-B802-76040B10E74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4FF2DB4-5F06-46CC-B430-896A1A477DEE}">
      <dgm:prSet phldrT="[Текст]"/>
      <dgm:spPr/>
      <dgm:t>
        <a:bodyPr/>
        <a:lstStyle/>
        <a:p>
          <a:r>
            <a:rPr lang="ru-RU" dirty="0" smtClean="0"/>
            <a:t>Дом</a:t>
          </a:r>
          <a:endParaRPr lang="ru-RU" dirty="0"/>
        </a:p>
      </dgm:t>
    </dgm:pt>
    <dgm:pt modelId="{A1E21D42-E382-4136-9E29-B397CAEB3867}" type="parTrans" cxnId="{AED79718-B02C-4206-B157-0B68BD85448E}">
      <dgm:prSet/>
      <dgm:spPr/>
      <dgm:t>
        <a:bodyPr/>
        <a:lstStyle/>
        <a:p>
          <a:endParaRPr lang="ru-RU"/>
        </a:p>
      </dgm:t>
    </dgm:pt>
    <dgm:pt modelId="{FEE94E76-BE58-4F34-B460-5359F4428F83}" type="sibTrans" cxnId="{AED79718-B02C-4206-B157-0B68BD85448E}">
      <dgm:prSet/>
      <dgm:spPr/>
      <dgm:t>
        <a:bodyPr/>
        <a:lstStyle/>
        <a:p>
          <a:endParaRPr lang="ru-RU"/>
        </a:p>
      </dgm:t>
    </dgm:pt>
    <dgm:pt modelId="{75A1299F-3E19-415D-957D-44EA78EF7286}">
      <dgm:prSet phldrT="[Текст]"/>
      <dgm:spPr/>
      <dgm:t>
        <a:bodyPr/>
        <a:lstStyle/>
        <a:p>
          <a:r>
            <a:rPr lang="ru-RU" dirty="0" smtClean="0"/>
            <a:t>Стена</a:t>
          </a:r>
          <a:endParaRPr lang="ru-RU" dirty="0"/>
        </a:p>
      </dgm:t>
    </dgm:pt>
    <dgm:pt modelId="{8B80AB3C-12EC-40A3-B9BD-BC9229B60238}" type="parTrans" cxnId="{FD4F372C-D917-4085-A9CB-2E6879344E2E}">
      <dgm:prSet/>
      <dgm:spPr/>
      <dgm:t>
        <a:bodyPr/>
        <a:lstStyle/>
        <a:p>
          <a:endParaRPr lang="ru-RU"/>
        </a:p>
      </dgm:t>
    </dgm:pt>
    <dgm:pt modelId="{2337E148-8277-4619-8929-AC9A907ED528}" type="sibTrans" cxnId="{FD4F372C-D917-4085-A9CB-2E6879344E2E}">
      <dgm:prSet/>
      <dgm:spPr/>
      <dgm:t>
        <a:bodyPr/>
        <a:lstStyle/>
        <a:p>
          <a:endParaRPr lang="ru-RU"/>
        </a:p>
      </dgm:t>
    </dgm:pt>
    <dgm:pt modelId="{5B97DD26-0752-43EC-A288-E6A6942160A4}">
      <dgm:prSet phldrT="[Текст]"/>
      <dgm:spPr/>
      <dgm:t>
        <a:bodyPr/>
        <a:lstStyle/>
        <a:p>
          <a:r>
            <a:rPr lang="ru-RU" dirty="0" smtClean="0"/>
            <a:t>Окно</a:t>
          </a:r>
          <a:endParaRPr lang="ru-RU" dirty="0"/>
        </a:p>
      </dgm:t>
    </dgm:pt>
    <dgm:pt modelId="{8FC40B53-34C9-4274-A8A0-E0EF7ABA4533}" type="parTrans" cxnId="{1CE1F398-772E-4011-8CE2-FD35CFCB2011}">
      <dgm:prSet/>
      <dgm:spPr/>
      <dgm:t>
        <a:bodyPr/>
        <a:lstStyle/>
        <a:p>
          <a:endParaRPr lang="ru-RU"/>
        </a:p>
      </dgm:t>
    </dgm:pt>
    <dgm:pt modelId="{C6FDE78F-F06C-4220-9F54-BFD9B49CFC6F}" type="sibTrans" cxnId="{1CE1F398-772E-4011-8CE2-FD35CFCB2011}">
      <dgm:prSet/>
      <dgm:spPr/>
      <dgm:t>
        <a:bodyPr/>
        <a:lstStyle/>
        <a:p>
          <a:endParaRPr lang="ru-RU"/>
        </a:p>
      </dgm:t>
    </dgm:pt>
    <dgm:pt modelId="{5C73501A-CFFD-402E-AF5D-F8CA2FB0F479}">
      <dgm:prSet phldrT="[Текст]"/>
      <dgm:spPr/>
      <dgm:t>
        <a:bodyPr/>
        <a:lstStyle/>
        <a:p>
          <a:r>
            <a:rPr lang="ru-RU" dirty="0" smtClean="0"/>
            <a:t>Дверь</a:t>
          </a:r>
          <a:endParaRPr lang="ru-RU" dirty="0"/>
        </a:p>
      </dgm:t>
    </dgm:pt>
    <dgm:pt modelId="{C7FB7F09-A5B6-461E-BDD0-02C9A844A99E}" type="parTrans" cxnId="{E9240752-D076-4A14-B4BD-0D26B989A54C}">
      <dgm:prSet/>
      <dgm:spPr/>
      <dgm:t>
        <a:bodyPr/>
        <a:lstStyle/>
        <a:p>
          <a:endParaRPr lang="ru-RU"/>
        </a:p>
      </dgm:t>
    </dgm:pt>
    <dgm:pt modelId="{DE57612E-8471-422A-9C20-1D1FE86034CC}" type="sibTrans" cxnId="{E9240752-D076-4A14-B4BD-0D26B989A54C}">
      <dgm:prSet/>
      <dgm:spPr/>
      <dgm:t>
        <a:bodyPr/>
        <a:lstStyle/>
        <a:p>
          <a:endParaRPr lang="ru-RU"/>
        </a:p>
      </dgm:t>
    </dgm:pt>
    <dgm:pt modelId="{CFFA26CD-A186-486B-89E8-870E7C5685C3}">
      <dgm:prSet phldrT="[Текст]"/>
      <dgm:spPr/>
      <dgm:t>
        <a:bodyPr/>
        <a:lstStyle/>
        <a:p>
          <a:r>
            <a:rPr lang="ru-RU" dirty="0" smtClean="0"/>
            <a:t>Крыша</a:t>
          </a:r>
          <a:endParaRPr lang="ru-RU" dirty="0"/>
        </a:p>
      </dgm:t>
    </dgm:pt>
    <dgm:pt modelId="{CA501F89-C40F-47EE-BA41-89E80B590FBE}" type="parTrans" cxnId="{681820BA-3405-41CB-A00A-442710651265}">
      <dgm:prSet/>
      <dgm:spPr/>
      <dgm:t>
        <a:bodyPr/>
        <a:lstStyle/>
        <a:p>
          <a:endParaRPr lang="ru-RU"/>
        </a:p>
      </dgm:t>
    </dgm:pt>
    <dgm:pt modelId="{906DF6C1-3A46-4944-ACBF-5A58EF5DE5C8}" type="sibTrans" cxnId="{681820BA-3405-41CB-A00A-442710651265}">
      <dgm:prSet/>
      <dgm:spPr/>
      <dgm:t>
        <a:bodyPr/>
        <a:lstStyle/>
        <a:p>
          <a:endParaRPr lang="ru-RU"/>
        </a:p>
      </dgm:t>
    </dgm:pt>
    <dgm:pt modelId="{50AF0F6B-3CD2-4C8D-B21A-4863105D5738}">
      <dgm:prSet/>
      <dgm:spPr/>
      <dgm:t>
        <a:bodyPr/>
        <a:lstStyle/>
        <a:p>
          <a:r>
            <a:rPr lang="ru-RU" dirty="0" smtClean="0"/>
            <a:t>Фундамент</a:t>
          </a:r>
          <a:endParaRPr lang="ru-RU" dirty="0"/>
        </a:p>
      </dgm:t>
    </dgm:pt>
    <dgm:pt modelId="{AA89605D-EFDC-49B1-8476-9D9B4F411B9D}" type="parTrans" cxnId="{3260A286-F478-4533-8E54-7BFFD32BCA71}">
      <dgm:prSet/>
      <dgm:spPr/>
      <dgm:t>
        <a:bodyPr/>
        <a:lstStyle/>
        <a:p>
          <a:endParaRPr lang="ru-RU"/>
        </a:p>
      </dgm:t>
    </dgm:pt>
    <dgm:pt modelId="{A4B6B247-6F14-4777-B5C4-93AFD655FADD}" type="sibTrans" cxnId="{3260A286-F478-4533-8E54-7BFFD32BCA71}">
      <dgm:prSet/>
      <dgm:spPr/>
      <dgm:t>
        <a:bodyPr/>
        <a:lstStyle/>
        <a:p>
          <a:endParaRPr lang="ru-RU"/>
        </a:p>
      </dgm:t>
    </dgm:pt>
    <dgm:pt modelId="{FE27DCA7-5051-4B3F-8044-856F2821D4F7}">
      <dgm:prSet/>
      <dgm:spPr/>
      <dgm:t>
        <a:bodyPr/>
        <a:lstStyle/>
        <a:p>
          <a:r>
            <a:rPr lang="ru-RU" dirty="0" smtClean="0"/>
            <a:t>Рама</a:t>
          </a:r>
          <a:endParaRPr lang="ru-RU" dirty="0"/>
        </a:p>
      </dgm:t>
    </dgm:pt>
    <dgm:pt modelId="{8AE10A67-A50B-4099-B177-3DAABFDEBE72}" type="parTrans" cxnId="{4FCF57BA-3D9D-4ECF-ADFE-149CAECEB2A2}">
      <dgm:prSet/>
      <dgm:spPr/>
      <dgm:t>
        <a:bodyPr/>
        <a:lstStyle/>
        <a:p>
          <a:endParaRPr lang="ru-RU"/>
        </a:p>
      </dgm:t>
    </dgm:pt>
    <dgm:pt modelId="{7AE658D8-343D-4E1D-A941-6F83C57C4693}" type="sibTrans" cxnId="{4FCF57BA-3D9D-4ECF-ADFE-149CAECEB2A2}">
      <dgm:prSet/>
      <dgm:spPr/>
      <dgm:t>
        <a:bodyPr/>
        <a:lstStyle/>
        <a:p>
          <a:endParaRPr lang="ru-RU"/>
        </a:p>
      </dgm:t>
    </dgm:pt>
    <dgm:pt modelId="{D8E346E0-5909-4F93-8BFC-8BE5A35AAEDF}">
      <dgm:prSet/>
      <dgm:spPr/>
      <dgm:t>
        <a:bodyPr/>
        <a:lstStyle/>
        <a:p>
          <a:r>
            <a:rPr lang="ru-RU" dirty="0" smtClean="0"/>
            <a:t>Стекло</a:t>
          </a:r>
          <a:endParaRPr lang="ru-RU" dirty="0"/>
        </a:p>
      </dgm:t>
    </dgm:pt>
    <dgm:pt modelId="{80D56F89-3E4A-4091-9338-B805668B4CDC}" type="parTrans" cxnId="{0817A056-3177-4632-A976-F06CB87567B4}">
      <dgm:prSet/>
      <dgm:spPr/>
      <dgm:t>
        <a:bodyPr/>
        <a:lstStyle/>
        <a:p>
          <a:endParaRPr lang="ru-RU"/>
        </a:p>
      </dgm:t>
    </dgm:pt>
    <dgm:pt modelId="{5541CDE6-B13C-4179-A25D-8E675072D3C9}" type="sibTrans" cxnId="{0817A056-3177-4632-A976-F06CB87567B4}">
      <dgm:prSet/>
      <dgm:spPr/>
      <dgm:t>
        <a:bodyPr/>
        <a:lstStyle/>
        <a:p>
          <a:endParaRPr lang="ru-RU"/>
        </a:p>
      </dgm:t>
    </dgm:pt>
    <dgm:pt modelId="{30D33265-E806-482D-9F2E-A63673236E90}">
      <dgm:prSet/>
      <dgm:spPr/>
      <dgm:t>
        <a:bodyPr/>
        <a:lstStyle/>
        <a:p>
          <a:r>
            <a:rPr lang="ru-RU" dirty="0" smtClean="0"/>
            <a:t>Полотно</a:t>
          </a:r>
          <a:endParaRPr lang="ru-RU" dirty="0"/>
        </a:p>
      </dgm:t>
    </dgm:pt>
    <dgm:pt modelId="{7672F8A6-6267-422B-BA25-577BEA100A68}" type="parTrans" cxnId="{94EAE96C-2418-4278-8C1C-AFB98FDFEA33}">
      <dgm:prSet/>
      <dgm:spPr/>
      <dgm:t>
        <a:bodyPr/>
        <a:lstStyle/>
        <a:p>
          <a:endParaRPr lang="ru-RU"/>
        </a:p>
      </dgm:t>
    </dgm:pt>
    <dgm:pt modelId="{BBF7CD45-F60D-4471-8BC8-3C7C94E0AB68}" type="sibTrans" cxnId="{94EAE96C-2418-4278-8C1C-AFB98FDFEA33}">
      <dgm:prSet/>
      <dgm:spPr/>
      <dgm:t>
        <a:bodyPr/>
        <a:lstStyle/>
        <a:p>
          <a:endParaRPr lang="ru-RU"/>
        </a:p>
      </dgm:t>
    </dgm:pt>
    <dgm:pt modelId="{E3D1C778-DE14-43F7-A236-9B001574F11E}">
      <dgm:prSet/>
      <dgm:spPr/>
      <dgm:t>
        <a:bodyPr/>
        <a:lstStyle/>
        <a:p>
          <a:r>
            <a:rPr lang="ru-RU" dirty="0" smtClean="0"/>
            <a:t>Петля</a:t>
          </a:r>
          <a:endParaRPr lang="ru-RU" dirty="0"/>
        </a:p>
      </dgm:t>
    </dgm:pt>
    <dgm:pt modelId="{C6906C02-A20D-4CBD-88D7-597656F6D3F1}" type="parTrans" cxnId="{1F5E1AA7-F569-43BE-AF8A-2111EEC1B035}">
      <dgm:prSet/>
      <dgm:spPr/>
      <dgm:t>
        <a:bodyPr/>
        <a:lstStyle/>
        <a:p>
          <a:endParaRPr lang="ru-RU"/>
        </a:p>
      </dgm:t>
    </dgm:pt>
    <dgm:pt modelId="{E293BAC6-E862-4355-8379-B70A0EB1A928}" type="sibTrans" cxnId="{1F5E1AA7-F569-43BE-AF8A-2111EEC1B035}">
      <dgm:prSet/>
      <dgm:spPr/>
      <dgm:t>
        <a:bodyPr/>
        <a:lstStyle/>
        <a:p>
          <a:endParaRPr lang="ru-RU"/>
        </a:p>
      </dgm:t>
    </dgm:pt>
    <dgm:pt modelId="{D10DB08B-A884-49E2-A759-168AA40EB339}">
      <dgm:prSet/>
      <dgm:spPr/>
      <dgm:t>
        <a:bodyPr/>
        <a:lstStyle/>
        <a:p>
          <a:r>
            <a:rPr lang="ru-RU" dirty="0" smtClean="0"/>
            <a:t>Замок</a:t>
          </a:r>
          <a:endParaRPr lang="ru-RU" dirty="0"/>
        </a:p>
      </dgm:t>
    </dgm:pt>
    <dgm:pt modelId="{CCBD7682-38F9-47D7-AD20-1A312D541C4A}" type="parTrans" cxnId="{C820BE18-8AC7-451B-AE1B-D3ABCF4E4CF0}">
      <dgm:prSet/>
      <dgm:spPr/>
      <dgm:t>
        <a:bodyPr/>
        <a:lstStyle/>
        <a:p>
          <a:endParaRPr lang="ru-RU"/>
        </a:p>
      </dgm:t>
    </dgm:pt>
    <dgm:pt modelId="{108540A1-CB80-4D8F-83CA-FE6D6C46C7ED}" type="sibTrans" cxnId="{C820BE18-8AC7-451B-AE1B-D3ABCF4E4CF0}">
      <dgm:prSet/>
      <dgm:spPr/>
      <dgm:t>
        <a:bodyPr/>
        <a:lstStyle/>
        <a:p>
          <a:endParaRPr lang="ru-RU"/>
        </a:p>
      </dgm:t>
    </dgm:pt>
    <dgm:pt modelId="{125145DC-4FFF-4F19-B826-C6BE56BA8AC6}" type="pres">
      <dgm:prSet presAssocID="{0A76F2BC-5A98-4C0B-B802-76040B10E74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F4BDDF-BE7D-4F60-8E39-C1670654A461}" type="pres">
      <dgm:prSet presAssocID="{74FF2DB4-5F06-46CC-B430-896A1A477DEE}" presName="hierRoot1" presStyleCnt="0"/>
      <dgm:spPr/>
    </dgm:pt>
    <dgm:pt modelId="{8EBF1EBE-B92A-4ED7-A35F-7234C1D25D76}" type="pres">
      <dgm:prSet presAssocID="{74FF2DB4-5F06-46CC-B430-896A1A477DEE}" presName="composite" presStyleCnt="0"/>
      <dgm:spPr/>
    </dgm:pt>
    <dgm:pt modelId="{AA22E21F-70FD-4696-8F11-C1277AB30772}" type="pres">
      <dgm:prSet presAssocID="{74FF2DB4-5F06-46CC-B430-896A1A477DEE}" presName="background" presStyleLbl="node0" presStyleIdx="0" presStyleCnt="1"/>
      <dgm:spPr/>
    </dgm:pt>
    <dgm:pt modelId="{9EF0D6D9-2AB3-4E29-BACD-06D5DC4B04E5}" type="pres">
      <dgm:prSet presAssocID="{74FF2DB4-5F06-46CC-B430-896A1A477DE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95DE2F-8827-4862-BFD3-0F9BEA2C6165}" type="pres">
      <dgm:prSet presAssocID="{74FF2DB4-5F06-46CC-B430-896A1A477DEE}" presName="hierChild2" presStyleCnt="0"/>
      <dgm:spPr/>
    </dgm:pt>
    <dgm:pt modelId="{892D9448-00A4-439A-A8DB-68D422EEA033}" type="pres">
      <dgm:prSet presAssocID="{8B80AB3C-12EC-40A3-B9BD-BC9229B60238}" presName="Name10" presStyleLbl="parChTrans1D2" presStyleIdx="0" presStyleCnt="3"/>
      <dgm:spPr/>
      <dgm:t>
        <a:bodyPr/>
        <a:lstStyle/>
        <a:p>
          <a:endParaRPr lang="ru-RU"/>
        </a:p>
      </dgm:t>
    </dgm:pt>
    <dgm:pt modelId="{7A84DF50-641F-4C13-A963-59C6FFBF3031}" type="pres">
      <dgm:prSet presAssocID="{75A1299F-3E19-415D-957D-44EA78EF7286}" presName="hierRoot2" presStyleCnt="0"/>
      <dgm:spPr/>
    </dgm:pt>
    <dgm:pt modelId="{DA130D27-90D8-414C-81B9-39580F0BFC61}" type="pres">
      <dgm:prSet presAssocID="{75A1299F-3E19-415D-957D-44EA78EF7286}" presName="composite2" presStyleCnt="0"/>
      <dgm:spPr/>
    </dgm:pt>
    <dgm:pt modelId="{6827F30E-B4F8-4408-8C21-2D286314B605}" type="pres">
      <dgm:prSet presAssocID="{75A1299F-3E19-415D-957D-44EA78EF7286}" presName="background2" presStyleLbl="node2" presStyleIdx="0" presStyleCnt="3"/>
      <dgm:spPr/>
    </dgm:pt>
    <dgm:pt modelId="{443E2221-05EB-4CF3-A137-094E01AEE32D}" type="pres">
      <dgm:prSet presAssocID="{75A1299F-3E19-415D-957D-44EA78EF7286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471E98-B730-40CA-87D7-5D877948CA75}" type="pres">
      <dgm:prSet presAssocID="{75A1299F-3E19-415D-957D-44EA78EF7286}" presName="hierChild3" presStyleCnt="0"/>
      <dgm:spPr/>
    </dgm:pt>
    <dgm:pt modelId="{BEE4E2DD-0EC7-4050-AECA-4D0AA3F6E58A}" type="pres">
      <dgm:prSet presAssocID="{8FC40B53-34C9-4274-A8A0-E0EF7ABA4533}" presName="Name17" presStyleLbl="parChTrans1D3" presStyleIdx="0" presStyleCnt="2"/>
      <dgm:spPr/>
      <dgm:t>
        <a:bodyPr/>
        <a:lstStyle/>
        <a:p>
          <a:endParaRPr lang="ru-RU"/>
        </a:p>
      </dgm:t>
    </dgm:pt>
    <dgm:pt modelId="{2CB8C3EA-221B-4307-A272-94B1B42869EA}" type="pres">
      <dgm:prSet presAssocID="{5B97DD26-0752-43EC-A288-E6A6942160A4}" presName="hierRoot3" presStyleCnt="0"/>
      <dgm:spPr/>
    </dgm:pt>
    <dgm:pt modelId="{16004F1E-B789-4DD9-892B-719FA685BA24}" type="pres">
      <dgm:prSet presAssocID="{5B97DD26-0752-43EC-A288-E6A6942160A4}" presName="composite3" presStyleCnt="0"/>
      <dgm:spPr/>
    </dgm:pt>
    <dgm:pt modelId="{38C0AF12-91DF-4787-BE41-43F74CF1104C}" type="pres">
      <dgm:prSet presAssocID="{5B97DD26-0752-43EC-A288-E6A6942160A4}" presName="background3" presStyleLbl="node3" presStyleIdx="0" presStyleCnt="2"/>
      <dgm:spPr/>
    </dgm:pt>
    <dgm:pt modelId="{EB825E8B-AA98-4038-85AF-C0AAC662AA4E}" type="pres">
      <dgm:prSet presAssocID="{5B97DD26-0752-43EC-A288-E6A6942160A4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7EE006-8F3E-432A-94A6-4477FD801539}" type="pres">
      <dgm:prSet presAssocID="{5B97DD26-0752-43EC-A288-E6A6942160A4}" presName="hierChild4" presStyleCnt="0"/>
      <dgm:spPr/>
    </dgm:pt>
    <dgm:pt modelId="{A1750941-F429-4A9A-AAF4-34F36664067F}" type="pres">
      <dgm:prSet presAssocID="{8AE10A67-A50B-4099-B177-3DAABFDEBE72}" presName="Name23" presStyleLbl="parChTrans1D4" presStyleIdx="0" presStyleCnt="5"/>
      <dgm:spPr/>
      <dgm:t>
        <a:bodyPr/>
        <a:lstStyle/>
        <a:p>
          <a:endParaRPr lang="ru-RU"/>
        </a:p>
      </dgm:t>
    </dgm:pt>
    <dgm:pt modelId="{7F8AF5CE-3E81-4013-AB04-B6DA41B714C7}" type="pres">
      <dgm:prSet presAssocID="{FE27DCA7-5051-4B3F-8044-856F2821D4F7}" presName="hierRoot4" presStyleCnt="0"/>
      <dgm:spPr/>
    </dgm:pt>
    <dgm:pt modelId="{8110DB2B-200B-417E-9082-6A7025F35F39}" type="pres">
      <dgm:prSet presAssocID="{FE27DCA7-5051-4B3F-8044-856F2821D4F7}" presName="composite4" presStyleCnt="0"/>
      <dgm:spPr/>
    </dgm:pt>
    <dgm:pt modelId="{9BB721E5-9E7E-424B-AFA3-F8C3BB272201}" type="pres">
      <dgm:prSet presAssocID="{FE27DCA7-5051-4B3F-8044-856F2821D4F7}" presName="background4" presStyleLbl="node4" presStyleIdx="0" presStyleCnt="5"/>
      <dgm:spPr/>
    </dgm:pt>
    <dgm:pt modelId="{F92478EC-CC0C-44D8-BA4C-73350D44A30F}" type="pres">
      <dgm:prSet presAssocID="{FE27DCA7-5051-4B3F-8044-856F2821D4F7}" presName="text4" presStyleLbl="fgAcc4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354F7E-56B9-4561-9084-32A62D6ABE88}" type="pres">
      <dgm:prSet presAssocID="{FE27DCA7-5051-4B3F-8044-856F2821D4F7}" presName="hierChild5" presStyleCnt="0"/>
      <dgm:spPr/>
    </dgm:pt>
    <dgm:pt modelId="{3677C2B1-DFCD-4B21-B130-C11EF80D770C}" type="pres">
      <dgm:prSet presAssocID="{80D56F89-3E4A-4091-9338-B805668B4CDC}" presName="Name23" presStyleLbl="parChTrans1D4" presStyleIdx="1" presStyleCnt="5"/>
      <dgm:spPr/>
      <dgm:t>
        <a:bodyPr/>
        <a:lstStyle/>
        <a:p>
          <a:endParaRPr lang="ru-RU"/>
        </a:p>
      </dgm:t>
    </dgm:pt>
    <dgm:pt modelId="{E1957E83-0034-43B0-BA1D-C0B40F8C8AF8}" type="pres">
      <dgm:prSet presAssocID="{D8E346E0-5909-4F93-8BFC-8BE5A35AAEDF}" presName="hierRoot4" presStyleCnt="0"/>
      <dgm:spPr/>
    </dgm:pt>
    <dgm:pt modelId="{4DBBAD4C-69DC-482F-82FD-154DAF0D37AD}" type="pres">
      <dgm:prSet presAssocID="{D8E346E0-5909-4F93-8BFC-8BE5A35AAEDF}" presName="composite4" presStyleCnt="0"/>
      <dgm:spPr/>
    </dgm:pt>
    <dgm:pt modelId="{0BE6ABB0-BB50-4A89-B160-6F32114F3637}" type="pres">
      <dgm:prSet presAssocID="{D8E346E0-5909-4F93-8BFC-8BE5A35AAEDF}" presName="background4" presStyleLbl="node4" presStyleIdx="1" presStyleCnt="5"/>
      <dgm:spPr/>
    </dgm:pt>
    <dgm:pt modelId="{8EECF059-367C-41F4-96BE-0288A92B2679}" type="pres">
      <dgm:prSet presAssocID="{D8E346E0-5909-4F93-8BFC-8BE5A35AAEDF}" presName="text4" presStyleLbl="fgAcc4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1D40CE-69E9-4BF8-B9EF-41845032E0E7}" type="pres">
      <dgm:prSet presAssocID="{D8E346E0-5909-4F93-8BFC-8BE5A35AAEDF}" presName="hierChild5" presStyleCnt="0"/>
      <dgm:spPr/>
    </dgm:pt>
    <dgm:pt modelId="{DD46F09F-AF65-472D-89E1-39FBBFCA1CD0}" type="pres">
      <dgm:prSet presAssocID="{C7FB7F09-A5B6-461E-BDD0-02C9A844A99E}" presName="Name17" presStyleLbl="parChTrans1D3" presStyleIdx="1" presStyleCnt="2"/>
      <dgm:spPr/>
      <dgm:t>
        <a:bodyPr/>
        <a:lstStyle/>
        <a:p>
          <a:endParaRPr lang="ru-RU"/>
        </a:p>
      </dgm:t>
    </dgm:pt>
    <dgm:pt modelId="{85044D52-02D1-47D2-883E-41B4522C94F4}" type="pres">
      <dgm:prSet presAssocID="{5C73501A-CFFD-402E-AF5D-F8CA2FB0F479}" presName="hierRoot3" presStyleCnt="0"/>
      <dgm:spPr/>
    </dgm:pt>
    <dgm:pt modelId="{1639C7F8-E1C7-4532-9E9D-03699EFDEA4F}" type="pres">
      <dgm:prSet presAssocID="{5C73501A-CFFD-402E-AF5D-F8CA2FB0F479}" presName="composite3" presStyleCnt="0"/>
      <dgm:spPr/>
    </dgm:pt>
    <dgm:pt modelId="{01051AEF-0EEC-44AE-ABBE-3CAE7BE18119}" type="pres">
      <dgm:prSet presAssocID="{5C73501A-CFFD-402E-AF5D-F8CA2FB0F479}" presName="background3" presStyleLbl="node3" presStyleIdx="1" presStyleCnt="2"/>
      <dgm:spPr/>
    </dgm:pt>
    <dgm:pt modelId="{BBF8B438-2CCD-4E42-B1BE-7C2AEBFB94CD}" type="pres">
      <dgm:prSet presAssocID="{5C73501A-CFFD-402E-AF5D-F8CA2FB0F479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250363-891E-48EE-9DFD-8A9DF0594CA6}" type="pres">
      <dgm:prSet presAssocID="{5C73501A-CFFD-402E-AF5D-F8CA2FB0F479}" presName="hierChild4" presStyleCnt="0"/>
      <dgm:spPr/>
    </dgm:pt>
    <dgm:pt modelId="{1428243E-DA91-4C33-9D65-1D86A772089D}" type="pres">
      <dgm:prSet presAssocID="{7672F8A6-6267-422B-BA25-577BEA100A68}" presName="Name23" presStyleLbl="parChTrans1D4" presStyleIdx="2" presStyleCnt="5"/>
      <dgm:spPr/>
      <dgm:t>
        <a:bodyPr/>
        <a:lstStyle/>
        <a:p>
          <a:endParaRPr lang="ru-RU"/>
        </a:p>
      </dgm:t>
    </dgm:pt>
    <dgm:pt modelId="{35D48C3C-935D-4412-9D76-EB18E0E981CF}" type="pres">
      <dgm:prSet presAssocID="{30D33265-E806-482D-9F2E-A63673236E90}" presName="hierRoot4" presStyleCnt="0"/>
      <dgm:spPr/>
    </dgm:pt>
    <dgm:pt modelId="{02E2426B-984F-4D18-BC36-6BD00729E7FA}" type="pres">
      <dgm:prSet presAssocID="{30D33265-E806-482D-9F2E-A63673236E90}" presName="composite4" presStyleCnt="0"/>
      <dgm:spPr/>
    </dgm:pt>
    <dgm:pt modelId="{54F945C9-95D4-4D05-872A-F458DA8ED681}" type="pres">
      <dgm:prSet presAssocID="{30D33265-E806-482D-9F2E-A63673236E90}" presName="background4" presStyleLbl="node4" presStyleIdx="2" presStyleCnt="5"/>
      <dgm:spPr/>
    </dgm:pt>
    <dgm:pt modelId="{4E4D797B-5A19-4C71-8E9B-776BB6D2A011}" type="pres">
      <dgm:prSet presAssocID="{30D33265-E806-482D-9F2E-A63673236E90}" presName="text4" presStyleLbl="fgAcc4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287630-8457-4E87-B0F3-1C7673FFBAF6}" type="pres">
      <dgm:prSet presAssocID="{30D33265-E806-482D-9F2E-A63673236E90}" presName="hierChild5" presStyleCnt="0"/>
      <dgm:spPr/>
    </dgm:pt>
    <dgm:pt modelId="{F36F102D-9560-44F1-AE4D-3CB264063C01}" type="pres">
      <dgm:prSet presAssocID="{C6906C02-A20D-4CBD-88D7-597656F6D3F1}" presName="Name23" presStyleLbl="parChTrans1D4" presStyleIdx="3" presStyleCnt="5"/>
      <dgm:spPr/>
      <dgm:t>
        <a:bodyPr/>
        <a:lstStyle/>
        <a:p>
          <a:endParaRPr lang="ru-RU"/>
        </a:p>
      </dgm:t>
    </dgm:pt>
    <dgm:pt modelId="{464361C4-FE98-4599-956A-41731269AC4F}" type="pres">
      <dgm:prSet presAssocID="{E3D1C778-DE14-43F7-A236-9B001574F11E}" presName="hierRoot4" presStyleCnt="0"/>
      <dgm:spPr/>
    </dgm:pt>
    <dgm:pt modelId="{64F20C89-3514-4EA7-BFC1-5FCD22374D44}" type="pres">
      <dgm:prSet presAssocID="{E3D1C778-DE14-43F7-A236-9B001574F11E}" presName="composite4" presStyleCnt="0"/>
      <dgm:spPr/>
    </dgm:pt>
    <dgm:pt modelId="{F0628213-AAD3-4167-93E9-2F5C7309DA13}" type="pres">
      <dgm:prSet presAssocID="{E3D1C778-DE14-43F7-A236-9B001574F11E}" presName="background4" presStyleLbl="node4" presStyleIdx="3" presStyleCnt="5"/>
      <dgm:spPr/>
    </dgm:pt>
    <dgm:pt modelId="{D6CCFACE-31E8-469B-AAB3-E90116EA24D1}" type="pres">
      <dgm:prSet presAssocID="{E3D1C778-DE14-43F7-A236-9B001574F11E}" presName="text4" presStyleLbl="fgAcc4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8107FB-E176-4A1A-ACA0-54BFBC027D5F}" type="pres">
      <dgm:prSet presAssocID="{E3D1C778-DE14-43F7-A236-9B001574F11E}" presName="hierChild5" presStyleCnt="0"/>
      <dgm:spPr/>
    </dgm:pt>
    <dgm:pt modelId="{0F6C292B-33AE-4FE9-B96C-4259D615264B}" type="pres">
      <dgm:prSet presAssocID="{CCBD7682-38F9-47D7-AD20-1A312D541C4A}" presName="Name23" presStyleLbl="parChTrans1D4" presStyleIdx="4" presStyleCnt="5"/>
      <dgm:spPr/>
      <dgm:t>
        <a:bodyPr/>
        <a:lstStyle/>
        <a:p>
          <a:endParaRPr lang="ru-RU"/>
        </a:p>
      </dgm:t>
    </dgm:pt>
    <dgm:pt modelId="{69A265F2-8985-45C2-BA5F-3B506650280B}" type="pres">
      <dgm:prSet presAssocID="{D10DB08B-A884-49E2-A759-168AA40EB339}" presName="hierRoot4" presStyleCnt="0"/>
      <dgm:spPr/>
    </dgm:pt>
    <dgm:pt modelId="{0A5D4FF1-5C96-4F64-AF81-1AD36245FC59}" type="pres">
      <dgm:prSet presAssocID="{D10DB08B-A884-49E2-A759-168AA40EB339}" presName="composite4" presStyleCnt="0"/>
      <dgm:spPr/>
    </dgm:pt>
    <dgm:pt modelId="{D1532D60-CDAB-472C-833E-8CBEE0297C9C}" type="pres">
      <dgm:prSet presAssocID="{D10DB08B-A884-49E2-A759-168AA40EB339}" presName="background4" presStyleLbl="node4" presStyleIdx="4" presStyleCnt="5"/>
      <dgm:spPr/>
    </dgm:pt>
    <dgm:pt modelId="{AAE9FE85-3504-4E10-939A-05F541F1BB00}" type="pres">
      <dgm:prSet presAssocID="{D10DB08B-A884-49E2-A759-168AA40EB339}" presName="text4" presStyleLbl="fgAcc4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2285A7-0068-42FB-8719-BF6E444FA6B7}" type="pres">
      <dgm:prSet presAssocID="{D10DB08B-A884-49E2-A759-168AA40EB339}" presName="hierChild5" presStyleCnt="0"/>
      <dgm:spPr/>
    </dgm:pt>
    <dgm:pt modelId="{C8CDD297-799B-489E-8B2A-86190BCF6D1B}" type="pres">
      <dgm:prSet presAssocID="{CA501F89-C40F-47EE-BA41-89E80B590FBE}" presName="Name10" presStyleLbl="parChTrans1D2" presStyleIdx="1" presStyleCnt="3"/>
      <dgm:spPr/>
      <dgm:t>
        <a:bodyPr/>
        <a:lstStyle/>
        <a:p>
          <a:endParaRPr lang="ru-RU"/>
        </a:p>
      </dgm:t>
    </dgm:pt>
    <dgm:pt modelId="{27333E20-E8E8-4133-9088-11D09133D271}" type="pres">
      <dgm:prSet presAssocID="{CFFA26CD-A186-486B-89E8-870E7C5685C3}" presName="hierRoot2" presStyleCnt="0"/>
      <dgm:spPr/>
    </dgm:pt>
    <dgm:pt modelId="{D180A15E-435E-4E6B-9A36-C956C36D493D}" type="pres">
      <dgm:prSet presAssocID="{CFFA26CD-A186-486B-89E8-870E7C5685C3}" presName="composite2" presStyleCnt="0"/>
      <dgm:spPr/>
    </dgm:pt>
    <dgm:pt modelId="{D2AEEF80-46CF-405C-9D02-6EDD6E7C5A32}" type="pres">
      <dgm:prSet presAssocID="{CFFA26CD-A186-486B-89E8-870E7C5685C3}" presName="background2" presStyleLbl="node2" presStyleIdx="1" presStyleCnt="3"/>
      <dgm:spPr/>
    </dgm:pt>
    <dgm:pt modelId="{C74A19E5-FB6F-4A4F-9F9F-A537688EC20C}" type="pres">
      <dgm:prSet presAssocID="{CFFA26CD-A186-486B-89E8-870E7C5685C3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D2AC4C-0593-4A06-A558-67007626271F}" type="pres">
      <dgm:prSet presAssocID="{CFFA26CD-A186-486B-89E8-870E7C5685C3}" presName="hierChild3" presStyleCnt="0"/>
      <dgm:spPr/>
    </dgm:pt>
    <dgm:pt modelId="{67EADC59-C028-48DD-B5E1-B7C9788F7EAE}" type="pres">
      <dgm:prSet presAssocID="{AA89605D-EFDC-49B1-8476-9D9B4F411B9D}" presName="Name10" presStyleLbl="parChTrans1D2" presStyleIdx="2" presStyleCnt="3"/>
      <dgm:spPr/>
      <dgm:t>
        <a:bodyPr/>
        <a:lstStyle/>
        <a:p>
          <a:endParaRPr lang="ru-RU"/>
        </a:p>
      </dgm:t>
    </dgm:pt>
    <dgm:pt modelId="{D3663E29-A2AD-4820-AF08-4F6FABA94D87}" type="pres">
      <dgm:prSet presAssocID="{50AF0F6B-3CD2-4C8D-B21A-4863105D5738}" presName="hierRoot2" presStyleCnt="0"/>
      <dgm:spPr/>
    </dgm:pt>
    <dgm:pt modelId="{02BF4E88-5286-481A-B2E4-9D7B8B1478C1}" type="pres">
      <dgm:prSet presAssocID="{50AF0F6B-3CD2-4C8D-B21A-4863105D5738}" presName="composite2" presStyleCnt="0"/>
      <dgm:spPr/>
    </dgm:pt>
    <dgm:pt modelId="{A77ED5E6-F999-451D-8014-B3E8CF88F523}" type="pres">
      <dgm:prSet presAssocID="{50AF0F6B-3CD2-4C8D-B21A-4863105D5738}" presName="background2" presStyleLbl="node2" presStyleIdx="2" presStyleCnt="3"/>
      <dgm:spPr/>
    </dgm:pt>
    <dgm:pt modelId="{81D48811-6B6A-47EB-844A-4ABE9297DD21}" type="pres">
      <dgm:prSet presAssocID="{50AF0F6B-3CD2-4C8D-B21A-4863105D5738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F847C9-9278-482B-AFAE-D960A976817A}" type="pres">
      <dgm:prSet presAssocID="{50AF0F6B-3CD2-4C8D-B21A-4863105D5738}" presName="hierChild3" presStyleCnt="0"/>
      <dgm:spPr/>
    </dgm:pt>
  </dgm:ptLst>
  <dgm:cxnLst>
    <dgm:cxn modelId="{043562F4-C0EF-463A-A5CF-5528BC6FA5AD}" type="presOf" srcId="{C6906C02-A20D-4CBD-88D7-597656F6D3F1}" destId="{F36F102D-9560-44F1-AE4D-3CB264063C01}" srcOrd="0" destOrd="0" presId="urn:microsoft.com/office/officeart/2005/8/layout/hierarchy1"/>
    <dgm:cxn modelId="{E856EC17-64A5-469D-8337-BA3203CBB7F1}" type="presOf" srcId="{0A76F2BC-5A98-4C0B-B802-76040B10E744}" destId="{125145DC-4FFF-4F19-B826-C6BE56BA8AC6}" srcOrd="0" destOrd="0" presId="urn:microsoft.com/office/officeart/2005/8/layout/hierarchy1"/>
    <dgm:cxn modelId="{66E39ED6-7AA0-4E21-A449-D10EDEC569AB}" type="presOf" srcId="{75A1299F-3E19-415D-957D-44EA78EF7286}" destId="{443E2221-05EB-4CF3-A137-094E01AEE32D}" srcOrd="0" destOrd="0" presId="urn:microsoft.com/office/officeart/2005/8/layout/hierarchy1"/>
    <dgm:cxn modelId="{800EDF87-DA8B-436A-9A0E-BC77FCAC5B7B}" type="presOf" srcId="{74FF2DB4-5F06-46CC-B430-896A1A477DEE}" destId="{9EF0D6D9-2AB3-4E29-BACD-06D5DC4B04E5}" srcOrd="0" destOrd="0" presId="urn:microsoft.com/office/officeart/2005/8/layout/hierarchy1"/>
    <dgm:cxn modelId="{A3BC64E4-8C16-4614-867B-BD2BBAE35C1D}" type="presOf" srcId="{8FC40B53-34C9-4274-A8A0-E0EF7ABA4533}" destId="{BEE4E2DD-0EC7-4050-AECA-4D0AA3F6E58A}" srcOrd="0" destOrd="0" presId="urn:microsoft.com/office/officeart/2005/8/layout/hierarchy1"/>
    <dgm:cxn modelId="{0817A056-3177-4632-A976-F06CB87567B4}" srcId="{5B97DD26-0752-43EC-A288-E6A6942160A4}" destId="{D8E346E0-5909-4F93-8BFC-8BE5A35AAEDF}" srcOrd="1" destOrd="0" parTransId="{80D56F89-3E4A-4091-9338-B805668B4CDC}" sibTransId="{5541CDE6-B13C-4179-A25D-8E675072D3C9}"/>
    <dgm:cxn modelId="{2CC31EFD-61B2-4730-9732-55E3E7A8934D}" type="presOf" srcId="{50AF0F6B-3CD2-4C8D-B21A-4863105D5738}" destId="{81D48811-6B6A-47EB-844A-4ABE9297DD21}" srcOrd="0" destOrd="0" presId="urn:microsoft.com/office/officeart/2005/8/layout/hierarchy1"/>
    <dgm:cxn modelId="{188AFC87-1E78-4DFD-AD59-D2EF659F972D}" type="presOf" srcId="{D8E346E0-5909-4F93-8BFC-8BE5A35AAEDF}" destId="{8EECF059-367C-41F4-96BE-0288A92B2679}" srcOrd="0" destOrd="0" presId="urn:microsoft.com/office/officeart/2005/8/layout/hierarchy1"/>
    <dgm:cxn modelId="{A976ED8D-52DD-458E-B078-BB326D92E61A}" type="presOf" srcId="{7672F8A6-6267-422B-BA25-577BEA100A68}" destId="{1428243E-DA91-4C33-9D65-1D86A772089D}" srcOrd="0" destOrd="0" presId="urn:microsoft.com/office/officeart/2005/8/layout/hierarchy1"/>
    <dgm:cxn modelId="{4FCF57BA-3D9D-4ECF-ADFE-149CAECEB2A2}" srcId="{5B97DD26-0752-43EC-A288-E6A6942160A4}" destId="{FE27DCA7-5051-4B3F-8044-856F2821D4F7}" srcOrd="0" destOrd="0" parTransId="{8AE10A67-A50B-4099-B177-3DAABFDEBE72}" sibTransId="{7AE658D8-343D-4E1D-A941-6F83C57C4693}"/>
    <dgm:cxn modelId="{3260A286-F478-4533-8E54-7BFFD32BCA71}" srcId="{74FF2DB4-5F06-46CC-B430-896A1A477DEE}" destId="{50AF0F6B-3CD2-4C8D-B21A-4863105D5738}" srcOrd="2" destOrd="0" parTransId="{AA89605D-EFDC-49B1-8476-9D9B4F411B9D}" sibTransId="{A4B6B247-6F14-4777-B5C4-93AFD655FADD}"/>
    <dgm:cxn modelId="{9DE4F5F9-EC4D-4002-B498-71E76D679B54}" type="presOf" srcId="{AA89605D-EFDC-49B1-8476-9D9B4F411B9D}" destId="{67EADC59-C028-48DD-B5E1-B7C9788F7EAE}" srcOrd="0" destOrd="0" presId="urn:microsoft.com/office/officeart/2005/8/layout/hierarchy1"/>
    <dgm:cxn modelId="{F5C9025B-8D6C-422F-BCE4-47D5E1BC85A2}" type="presOf" srcId="{5C73501A-CFFD-402E-AF5D-F8CA2FB0F479}" destId="{BBF8B438-2CCD-4E42-B1BE-7C2AEBFB94CD}" srcOrd="0" destOrd="0" presId="urn:microsoft.com/office/officeart/2005/8/layout/hierarchy1"/>
    <dgm:cxn modelId="{681820BA-3405-41CB-A00A-442710651265}" srcId="{74FF2DB4-5F06-46CC-B430-896A1A477DEE}" destId="{CFFA26CD-A186-486B-89E8-870E7C5685C3}" srcOrd="1" destOrd="0" parTransId="{CA501F89-C40F-47EE-BA41-89E80B590FBE}" sibTransId="{906DF6C1-3A46-4944-ACBF-5A58EF5DE5C8}"/>
    <dgm:cxn modelId="{FD4F372C-D917-4085-A9CB-2E6879344E2E}" srcId="{74FF2DB4-5F06-46CC-B430-896A1A477DEE}" destId="{75A1299F-3E19-415D-957D-44EA78EF7286}" srcOrd="0" destOrd="0" parTransId="{8B80AB3C-12EC-40A3-B9BD-BC9229B60238}" sibTransId="{2337E148-8277-4619-8929-AC9A907ED528}"/>
    <dgm:cxn modelId="{5ECBD624-6796-41B6-9180-94583EABAC2E}" type="presOf" srcId="{80D56F89-3E4A-4091-9338-B805668B4CDC}" destId="{3677C2B1-DFCD-4B21-B130-C11EF80D770C}" srcOrd="0" destOrd="0" presId="urn:microsoft.com/office/officeart/2005/8/layout/hierarchy1"/>
    <dgm:cxn modelId="{BCCB255B-144D-4A7A-B195-71BE4E43E28A}" type="presOf" srcId="{8B80AB3C-12EC-40A3-B9BD-BC9229B60238}" destId="{892D9448-00A4-439A-A8DB-68D422EEA033}" srcOrd="0" destOrd="0" presId="urn:microsoft.com/office/officeart/2005/8/layout/hierarchy1"/>
    <dgm:cxn modelId="{7C660945-49AB-4C75-A6EF-FA91A6FC2ADF}" type="presOf" srcId="{D10DB08B-A884-49E2-A759-168AA40EB339}" destId="{AAE9FE85-3504-4E10-939A-05F541F1BB00}" srcOrd="0" destOrd="0" presId="urn:microsoft.com/office/officeart/2005/8/layout/hierarchy1"/>
    <dgm:cxn modelId="{1F5E1AA7-F569-43BE-AF8A-2111EEC1B035}" srcId="{5C73501A-CFFD-402E-AF5D-F8CA2FB0F479}" destId="{E3D1C778-DE14-43F7-A236-9B001574F11E}" srcOrd="1" destOrd="0" parTransId="{C6906C02-A20D-4CBD-88D7-597656F6D3F1}" sibTransId="{E293BAC6-E862-4355-8379-B70A0EB1A928}"/>
    <dgm:cxn modelId="{ED26F6D4-02FA-476A-833D-0991DB18C179}" type="presOf" srcId="{8AE10A67-A50B-4099-B177-3DAABFDEBE72}" destId="{A1750941-F429-4A9A-AAF4-34F36664067F}" srcOrd="0" destOrd="0" presId="urn:microsoft.com/office/officeart/2005/8/layout/hierarchy1"/>
    <dgm:cxn modelId="{CE3CA394-9A24-4CCE-9991-074CE0F9DCDE}" type="presOf" srcId="{CA501F89-C40F-47EE-BA41-89E80B590FBE}" destId="{C8CDD297-799B-489E-8B2A-86190BCF6D1B}" srcOrd="0" destOrd="0" presId="urn:microsoft.com/office/officeart/2005/8/layout/hierarchy1"/>
    <dgm:cxn modelId="{94EAE96C-2418-4278-8C1C-AFB98FDFEA33}" srcId="{5C73501A-CFFD-402E-AF5D-F8CA2FB0F479}" destId="{30D33265-E806-482D-9F2E-A63673236E90}" srcOrd="0" destOrd="0" parTransId="{7672F8A6-6267-422B-BA25-577BEA100A68}" sibTransId="{BBF7CD45-F60D-4471-8BC8-3C7C94E0AB68}"/>
    <dgm:cxn modelId="{C2CF2835-9122-40B6-B750-797C8B37BF2E}" type="presOf" srcId="{30D33265-E806-482D-9F2E-A63673236E90}" destId="{4E4D797B-5A19-4C71-8E9B-776BB6D2A011}" srcOrd="0" destOrd="0" presId="urn:microsoft.com/office/officeart/2005/8/layout/hierarchy1"/>
    <dgm:cxn modelId="{A7D6C26E-2414-4E9E-BA2E-1710D820684C}" type="presOf" srcId="{CFFA26CD-A186-486B-89E8-870E7C5685C3}" destId="{C74A19E5-FB6F-4A4F-9F9F-A537688EC20C}" srcOrd="0" destOrd="0" presId="urn:microsoft.com/office/officeart/2005/8/layout/hierarchy1"/>
    <dgm:cxn modelId="{EE302FDE-B980-4C8A-A90A-6C9B7B9363E0}" type="presOf" srcId="{CCBD7682-38F9-47D7-AD20-1A312D541C4A}" destId="{0F6C292B-33AE-4FE9-B96C-4259D615264B}" srcOrd="0" destOrd="0" presId="urn:microsoft.com/office/officeart/2005/8/layout/hierarchy1"/>
    <dgm:cxn modelId="{C820BE18-8AC7-451B-AE1B-D3ABCF4E4CF0}" srcId="{5C73501A-CFFD-402E-AF5D-F8CA2FB0F479}" destId="{D10DB08B-A884-49E2-A759-168AA40EB339}" srcOrd="2" destOrd="0" parTransId="{CCBD7682-38F9-47D7-AD20-1A312D541C4A}" sibTransId="{108540A1-CB80-4D8F-83CA-FE6D6C46C7ED}"/>
    <dgm:cxn modelId="{67587C23-EE4D-4D9B-B7AE-6885412411FD}" type="presOf" srcId="{C7FB7F09-A5B6-461E-BDD0-02C9A844A99E}" destId="{DD46F09F-AF65-472D-89E1-39FBBFCA1CD0}" srcOrd="0" destOrd="0" presId="urn:microsoft.com/office/officeart/2005/8/layout/hierarchy1"/>
    <dgm:cxn modelId="{B09288F4-69F0-42C9-BB4A-3909A4FAB637}" type="presOf" srcId="{5B97DD26-0752-43EC-A288-E6A6942160A4}" destId="{EB825E8B-AA98-4038-85AF-C0AAC662AA4E}" srcOrd="0" destOrd="0" presId="urn:microsoft.com/office/officeart/2005/8/layout/hierarchy1"/>
    <dgm:cxn modelId="{0FE30260-F835-4B46-A5C8-0C4FF880E262}" type="presOf" srcId="{FE27DCA7-5051-4B3F-8044-856F2821D4F7}" destId="{F92478EC-CC0C-44D8-BA4C-73350D44A30F}" srcOrd="0" destOrd="0" presId="urn:microsoft.com/office/officeart/2005/8/layout/hierarchy1"/>
    <dgm:cxn modelId="{1CE1F398-772E-4011-8CE2-FD35CFCB2011}" srcId="{75A1299F-3E19-415D-957D-44EA78EF7286}" destId="{5B97DD26-0752-43EC-A288-E6A6942160A4}" srcOrd="0" destOrd="0" parTransId="{8FC40B53-34C9-4274-A8A0-E0EF7ABA4533}" sibTransId="{C6FDE78F-F06C-4220-9F54-BFD9B49CFC6F}"/>
    <dgm:cxn modelId="{E9240752-D076-4A14-B4BD-0D26B989A54C}" srcId="{75A1299F-3E19-415D-957D-44EA78EF7286}" destId="{5C73501A-CFFD-402E-AF5D-F8CA2FB0F479}" srcOrd="1" destOrd="0" parTransId="{C7FB7F09-A5B6-461E-BDD0-02C9A844A99E}" sibTransId="{DE57612E-8471-422A-9C20-1D1FE86034CC}"/>
    <dgm:cxn modelId="{CF8B5E80-D72C-44C4-A567-81C9E08B6E6B}" type="presOf" srcId="{E3D1C778-DE14-43F7-A236-9B001574F11E}" destId="{D6CCFACE-31E8-469B-AAB3-E90116EA24D1}" srcOrd="0" destOrd="0" presId="urn:microsoft.com/office/officeart/2005/8/layout/hierarchy1"/>
    <dgm:cxn modelId="{AED79718-B02C-4206-B157-0B68BD85448E}" srcId="{0A76F2BC-5A98-4C0B-B802-76040B10E744}" destId="{74FF2DB4-5F06-46CC-B430-896A1A477DEE}" srcOrd="0" destOrd="0" parTransId="{A1E21D42-E382-4136-9E29-B397CAEB3867}" sibTransId="{FEE94E76-BE58-4F34-B460-5359F4428F83}"/>
    <dgm:cxn modelId="{4819471F-86AF-47B7-AE14-52C530EC9311}" type="presParOf" srcId="{125145DC-4FFF-4F19-B826-C6BE56BA8AC6}" destId="{96F4BDDF-BE7D-4F60-8E39-C1670654A461}" srcOrd="0" destOrd="0" presId="urn:microsoft.com/office/officeart/2005/8/layout/hierarchy1"/>
    <dgm:cxn modelId="{9DED2E9C-3459-4C56-80C4-B07204A5CE54}" type="presParOf" srcId="{96F4BDDF-BE7D-4F60-8E39-C1670654A461}" destId="{8EBF1EBE-B92A-4ED7-A35F-7234C1D25D76}" srcOrd="0" destOrd="0" presId="urn:microsoft.com/office/officeart/2005/8/layout/hierarchy1"/>
    <dgm:cxn modelId="{FC35A035-8024-45FE-AA4A-BC94EBE5063B}" type="presParOf" srcId="{8EBF1EBE-B92A-4ED7-A35F-7234C1D25D76}" destId="{AA22E21F-70FD-4696-8F11-C1277AB30772}" srcOrd="0" destOrd="0" presId="urn:microsoft.com/office/officeart/2005/8/layout/hierarchy1"/>
    <dgm:cxn modelId="{9F916057-0C81-42CA-8CC5-EDFB8FB0B13B}" type="presParOf" srcId="{8EBF1EBE-B92A-4ED7-A35F-7234C1D25D76}" destId="{9EF0D6D9-2AB3-4E29-BACD-06D5DC4B04E5}" srcOrd="1" destOrd="0" presId="urn:microsoft.com/office/officeart/2005/8/layout/hierarchy1"/>
    <dgm:cxn modelId="{BBF03AF7-94A3-430A-8C89-8D790D35A2E1}" type="presParOf" srcId="{96F4BDDF-BE7D-4F60-8E39-C1670654A461}" destId="{D395DE2F-8827-4862-BFD3-0F9BEA2C6165}" srcOrd="1" destOrd="0" presId="urn:microsoft.com/office/officeart/2005/8/layout/hierarchy1"/>
    <dgm:cxn modelId="{E58C4054-090D-4462-A379-C635C9193BBC}" type="presParOf" srcId="{D395DE2F-8827-4862-BFD3-0F9BEA2C6165}" destId="{892D9448-00A4-439A-A8DB-68D422EEA033}" srcOrd="0" destOrd="0" presId="urn:microsoft.com/office/officeart/2005/8/layout/hierarchy1"/>
    <dgm:cxn modelId="{5E78B77C-DF4D-447A-B3FA-3CBCC13E9727}" type="presParOf" srcId="{D395DE2F-8827-4862-BFD3-0F9BEA2C6165}" destId="{7A84DF50-641F-4C13-A963-59C6FFBF3031}" srcOrd="1" destOrd="0" presId="urn:microsoft.com/office/officeart/2005/8/layout/hierarchy1"/>
    <dgm:cxn modelId="{91E0A3D4-AC9C-4E21-A34B-7E9F9EB62186}" type="presParOf" srcId="{7A84DF50-641F-4C13-A963-59C6FFBF3031}" destId="{DA130D27-90D8-414C-81B9-39580F0BFC61}" srcOrd="0" destOrd="0" presId="urn:microsoft.com/office/officeart/2005/8/layout/hierarchy1"/>
    <dgm:cxn modelId="{C67394F3-70B8-4744-99B1-808419E43BFC}" type="presParOf" srcId="{DA130D27-90D8-414C-81B9-39580F0BFC61}" destId="{6827F30E-B4F8-4408-8C21-2D286314B605}" srcOrd="0" destOrd="0" presId="urn:microsoft.com/office/officeart/2005/8/layout/hierarchy1"/>
    <dgm:cxn modelId="{E975BEC0-6DE8-4C4C-874E-4277571EF9DD}" type="presParOf" srcId="{DA130D27-90D8-414C-81B9-39580F0BFC61}" destId="{443E2221-05EB-4CF3-A137-094E01AEE32D}" srcOrd="1" destOrd="0" presId="urn:microsoft.com/office/officeart/2005/8/layout/hierarchy1"/>
    <dgm:cxn modelId="{71CBC2AF-BEF6-4FE8-B77C-B03754D94993}" type="presParOf" srcId="{7A84DF50-641F-4C13-A963-59C6FFBF3031}" destId="{EF471E98-B730-40CA-87D7-5D877948CA75}" srcOrd="1" destOrd="0" presId="urn:microsoft.com/office/officeart/2005/8/layout/hierarchy1"/>
    <dgm:cxn modelId="{616C085E-FAF7-42A7-A14E-A6A8C6B42871}" type="presParOf" srcId="{EF471E98-B730-40CA-87D7-5D877948CA75}" destId="{BEE4E2DD-0EC7-4050-AECA-4D0AA3F6E58A}" srcOrd="0" destOrd="0" presId="urn:microsoft.com/office/officeart/2005/8/layout/hierarchy1"/>
    <dgm:cxn modelId="{8F2B1BDE-47FC-4981-B96A-FE39181A235D}" type="presParOf" srcId="{EF471E98-B730-40CA-87D7-5D877948CA75}" destId="{2CB8C3EA-221B-4307-A272-94B1B42869EA}" srcOrd="1" destOrd="0" presId="urn:microsoft.com/office/officeart/2005/8/layout/hierarchy1"/>
    <dgm:cxn modelId="{260BE99E-01FE-4341-96E2-D075F136E860}" type="presParOf" srcId="{2CB8C3EA-221B-4307-A272-94B1B42869EA}" destId="{16004F1E-B789-4DD9-892B-719FA685BA24}" srcOrd="0" destOrd="0" presId="urn:microsoft.com/office/officeart/2005/8/layout/hierarchy1"/>
    <dgm:cxn modelId="{7E4CA80B-443F-4FC7-AF8B-621C34B6DD4F}" type="presParOf" srcId="{16004F1E-B789-4DD9-892B-719FA685BA24}" destId="{38C0AF12-91DF-4787-BE41-43F74CF1104C}" srcOrd="0" destOrd="0" presId="urn:microsoft.com/office/officeart/2005/8/layout/hierarchy1"/>
    <dgm:cxn modelId="{AF8D10AF-76E9-4661-823D-CA09CA166187}" type="presParOf" srcId="{16004F1E-B789-4DD9-892B-719FA685BA24}" destId="{EB825E8B-AA98-4038-85AF-C0AAC662AA4E}" srcOrd="1" destOrd="0" presId="urn:microsoft.com/office/officeart/2005/8/layout/hierarchy1"/>
    <dgm:cxn modelId="{2A62E03E-6497-45E6-90CA-7B1D9D888D0B}" type="presParOf" srcId="{2CB8C3EA-221B-4307-A272-94B1B42869EA}" destId="{7D7EE006-8F3E-432A-94A6-4477FD801539}" srcOrd="1" destOrd="0" presId="urn:microsoft.com/office/officeart/2005/8/layout/hierarchy1"/>
    <dgm:cxn modelId="{56D66417-65AA-4E55-9DDB-54C6BC1CEE58}" type="presParOf" srcId="{7D7EE006-8F3E-432A-94A6-4477FD801539}" destId="{A1750941-F429-4A9A-AAF4-34F36664067F}" srcOrd="0" destOrd="0" presId="urn:microsoft.com/office/officeart/2005/8/layout/hierarchy1"/>
    <dgm:cxn modelId="{83E2C695-BD64-4088-9B45-D9F5397CBC9C}" type="presParOf" srcId="{7D7EE006-8F3E-432A-94A6-4477FD801539}" destId="{7F8AF5CE-3E81-4013-AB04-B6DA41B714C7}" srcOrd="1" destOrd="0" presId="urn:microsoft.com/office/officeart/2005/8/layout/hierarchy1"/>
    <dgm:cxn modelId="{2BAF132E-30A3-4306-87EB-CBF82B1966E6}" type="presParOf" srcId="{7F8AF5CE-3E81-4013-AB04-B6DA41B714C7}" destId="{8110DB2B-200B-417E-9082-6A7025F35F39}" srcOrd="0" destOrd="0" presId="urn:microsoft.com/office/officeart/2005/8/layout/hierarchy1"/>
    <dgm:cxn modelId="{D9E5D504-A824-4A59-B34E-4B8D48A1AADA}" type="presParOf" srcId="{8110DB2B-200B-417E-9082-6A7025F35F39}" destId="{9BB721E5-9E7E-424B-AFA3-F8C3BB272201}" srcOrd="0" destOrd="0" presId="urn:microsoft.com/office/officeart/2005/8/layout/hierarchy1"/>
    <dgm:cxn modelId="{E7CF0BE7-EB1D-4ADB-BB03-56FCA38B004C}" type="presParOf" srcId="{8110DB2B-200B-417E-9082-6A7025F35F39}" destId="{F92478EC-CC0C-44D8-BA4C-73350D44A30F}" srcOrd="1" destOrd="0" presId="urn:microsoft.com/office/officeart/2005/8/layout/hierarchy1"/>
    <dgm:cxn modelId="{54B60C72-EF6B-4BDE-8ED6-21D4E008ECA2}" type="presParOf" srcId="{7F8AF5CE-3E81-4013-AB04-B6DA41B714C7}" destId="{70354F7E-56B9-4561-9084-32A62D6ABE88}" srcOrd="1" destOrd="0" presId="urn:microsoft.com/office/officeart/2005/8/layout/hierarchy1"/>
    <dgm:cxn modelId="{7B71B7EE-41D9-4A82-889C-007D0A484E44}" type="presParOf" srcId="{7D7EE006-8F3E-432A-94A6-4477FD801539}" destId="{3677C2B1-DFCD-4B21-B130-C11EF80D770C}" srcOrd="2" destOrd="0" presId="urn:microsoft.com/office/officeart/2005/8/layout/hierarchy1"/>
    <dgm:cxn modelId="{CEDCF66B-FADF-4D29-9744-00E65FBB9B81}" type="presParOf" srcId="{7D7EE006-8F3E-432A-94A6-4477FD801539}" destId="{E1957E83-0034-43B0-BA1D-C0B40F8C8AF8}" srcOrd="3" destOrd="0" presId="urn:microsoft.com/office/officeart/2005/8/layout/hierarchy1"/>
    <dgm:cxn modelId="{5D75A612-6725-4A53-A855-3C19D69AD40F}" type="presParOf" srcId="{E1957E83-0034-43B0-BA1D-C0B40F8C8AF8}" destId="{4DBBAD4C-69DC-482F-82FD-154DAF0D37AD}" srcOrd="0" destOrd="0" presId="urn:microsoft.com/office/officeart/2005/8/layout/hierarchy1"/>
    <dgm:cxn modelId="{4BC40782-82C0-45B2-AC0E-5C3866091D7B}" type="presParOf" srcId="{4DBBAD4C-69DC-482F-82FD-154DAF0D37AD}" destId="{0BE6ABB0-BB50-4A89-B160-6F32114F3637}" srcOrd="0" destOrd="0" presId="urn:microsoft.com/office/officeart/2005/8/layout/hierarchy1"/>
    <dgm:cxn modelId="{D401B9F4-6F78-4B10-AB27-015679201B2F}" type="presParOf" srcId="{4DBBAD4C-69DC-482F-82FD-154DAF0D37AD}" destId="{8EECF059-367C-41F4-96BE-0288A92B2679}" srcOrd="1" destOrd="0" presId="urn:microsoft.com/office/officeart/2005/8/layout/hierarchy1"/>
    <dgm:cxn modelId="{D0A77456-1538-434C-8C0C-4F4524800E5E}" type="presParOf" srcId="{E1957E83-0034-43B0-BA1D-C0B40F8C8AF8}" destId="{D41D40CE-69E9-4BF8-B9EF-41845032E0E7}" srcOrd="1" destOrd="0" presId="urn:microsoft.com/office/officeart/2005/8/layout/hierarchy1"/>
    <dgm:cxn modelId="{55F0A28E-411E-4F2F-A451-EA8402CC1D0E}" type="presParOf" srcId="{EF471E98-B730-40CA-87D7-5D877948CA75}" destId="{DD46F09F-AF65-472D-89E1-39FBBFCA1CD0}" srcOrd="2" destOrd="0" presId="urn:microsoft.com/office/officeart/2005/8/layout/hierarchy1"/>
    <dgm:cxn modelId="{43D56583-A8DA-448C-B947-4E4BCEEFADE8}" type="presParOf" srcId="{EF471E98-B730-40CA-87D7-5D877948CA75}" destId="{85044D52-02D1-47D2-883E-41B4522C94F4}" srcOrd="3" destOrd="0" presId="urn:microsoft.com/office/officeart/2005/8/layout/hierarchy1"/>
    <dgm:cxn modelId="{B71A0C34-30DF-4DFB-BA7E-D662A3C94FF5}" type="presParOf" srcId="{85044D52-02D1-47D2-883E-41B4522C94F4}" destId="{1639C7F8-E1C7-4532-9E9D-03699EFDEA4F}" srcOrd="0" destOrd="0" presId="urn:microsoft.com/office/officeart/2005/8/layout/hierarchy1"/>
    <dgm:cxn modelId="{AB9CDA02-C408-4698-ABDA-A7D5D1BFF7C5}" type="presParOf" srcId="{1639C7F8-E1C7-4532-9E9D-03699EFDEA4F}" destId="{01051AEF-0EEC-44AE-ABBE-3CAE7BE18119}" srcOrd="0" destOrd="0" presId="urn:microsoft.com/office/officeart/2005/8/layout/hierarchy1"/>
    <dgm:cxn modelId="{56AFCD51-1129-4729-AB23-3780FC20EDBB}" type="presParOf" srcId="{1639C7F8-E1C7-4532-9E9D-03699EFDEA4F}" destId="{BBF8B438-2CCD-4E42-B1BE-7C2AEBFB94CD}" srcOrd="1" destOrd="0" presId="urn:microsoft.com/office/officeart/2005/8/layout/hierarchy1"/>
    <dgm:cxn modelId="{8D5DE17F-8F5A-4C11-A53B-9730C73A3B72}" type="presParOf" srcId="{85044D52-02D1-47D2-883E-41B4522C94F4}" destId="{94250363-891E-48EE-9DFD-8A9DF0594CA6}" srcOrd="1" destOrd="0" presId="urn:microsoft.com/office/officeart/2005/8/layout/hierarchy1"/>
    <dgm:cxn modelId="{33E393A2-134F-41E8-A025-B6E50076B1DA}" type="presParOf" srcId="{94250363-891E-48EE-9DFD-8A9DF0594CA6}" destId="{1428243E-DA91-4C33-9D65-1D86A772089D}" srcOrd="0" destOrd="0" presId="urn:microsoft.com/office/officeart/2005/8/layout/hierarchy1"/>
    <dgm:cxn modelId="{51130F35-B64B-4303-974A-C00B4C8D2C5E}" type="presParOf" srcId="{94250363-891E-48EE-9DFD-8A9DF0594CA6}" destId="{35D48C3C-935D-4412-9D76-EB18E0E981CF}" srcOrd="1" destOrd="0" presId="urn:microsoft.com/office/officeart/2005/8/layout/hierarchy1"/>
    <dgm:cxn modelId="{CFF491D5-FE52-4710-B610-2AA8F7551888}" type="presParOf" srcId="{35D48C3C-935D-4412-9D76-EB18E0E981CF}" destId="{02E2426B-984F-4D18-BC36-6BD00729E7FA}" srcOrd="0" destOrd="0" presId="urn:microsoft.com/office/officeart/2005/8/layout/hierarchy1"/>
    <dgm:cxn modelId="{656A003D-A62F-451E-9D5F-9CFB769868A5}" type="presParOf" srcId="{02E2426B-984F-4D18-BC36-6BD00729E7FA}" destId="{54F945C9-95D4-4D05-872A-F458DA8ED681}" srcOrd="0" destOrd="0" presId="urn:microsoft.com/office/officeart/2005/8/layout/hierarchy1"/>
    <dgm:cxn modelId="{11E6D6B6-4C4D-4388-B633-9205C09A649F}" type="presParOf" srcId="{02E2426B-984F-4D18-BC36-6BD00729E7FA}" destId="{4E4D797B-5A19-4C71-8E9B-776BB6D2A011}" srcOrd="1" destOrd="0" presId="urn:microsoft.com/office/officeart/2005/8/layout/hierarchy1"/>
    <dgm:cxn modelId="{6B928372-7107-41AA-BDEE-25EFB9381F6F}" type="presParOf" srcId="{35D48C3C-935D-4412-9D76-EB18E0E981CF}" destId="{96287630-8457-4E87-B0F3-1C7673FFBAF6}" srcOrd="1" destOrd="0" presId="urn:microsoft.com/office/officeart/2005/8/layout/hierarchy1"/>
    <dgm:cxn modelId="{16EC105B-00BB-431C-9B8C-55FAB1A40CAC}" type="presParOf" srcId="{94250363-891E-48EE-9DFD-8A9DF0594CA6}" destId="{F36F102D-9560-44F1-AE4D-3CB264063C01}" srcOrd="2" destOrd="0" presId="urn:microsoft.com/office/officeart/2005/8/layout/hierarchy1"/>
    <dgm:cxn modelId="{C0D996FF-C76A-45C6-95F3-6F6B10DE14A2}" type="presParOf" srcId="{94250363-891E-48EE-9DFD-8A9DF0594CA6}" destId="{464361C4-FE98-4599-956A-41731269AC4F}" srcOrd="3" destOrd="0" presId="urn:microsoft.com/office/officeart/2005/8/layout/hierarchy1"/>
    <dgm:cxn modelId="{F8D33C2D-740A-4B95-A466-29F5CA578805}" type="presParOf" srcId="{464361C4-FE98-4599-956A-41731269AC4F}" destId="{64F20C89-3514-4EA7-BFC1-5FCD22374D44}" srcOrd="0" destOrd="0" presId="urn:microsoft.com/office/officeart/2005/8/layout/hierarchy1"/>
    <dgm:cxn modelId="{E3214369-066A-4B74-B703-AA61E6414968}" type="presParOf" srcId="{64F20C89-3514-4EA7-BFC1-5FCD22374D44}" destId="{F0628213-AAD3-4167-93E9-2F5C7309DA13}" srcOrd="0" destOrd="0" presId="urn:microsoft.com/office/officeart/2005/8/layout/hierarchy1"/>
    <dgm:cxn modelId="{51A0357B-90CC-4575-84FF-1876FB9D8E44}" type="presParOf" srcId="{64F20C89-3514-4EA7-BFC1-5FCD22374D44}" destId="{D6CCFACE-31E8-469B-AAB3-E90116EA24D1}" srcOrd="1" destOrd="0" presId="urn:microsoft.com/office/officeart/2005/8/layout/hierarchy1"/>
    <dgm:cxn modelId="{85FFF6EC-1486-4291-B593-A4C6F36F6D55}" type="presParOf" srcId="{464361C4-FE98-4599-956A-41731269AC4F}" destId="{BD8107FB-E176-4A1A-ACA0-54BFBC027D5F}" srcOrd="1" destOrd="0" presId="urn:microsoft.com/office/officeart/2005/8/layout/hierarchy1"/>
    <dgm:cxn modelId="{4AC55FFE-9C21-4DC0-A84B-334787655579}" type="presParOf" srcId="{94250363-891E-48EE-9DFD-8A9DF0594CA6}" destId="{0F6C292B-33AE-4FE9-B96C-4259D615264B}" srcOrd="4" destOrd="0" presId="urn:microsoft.com/office/officeart/2005/8/layout/hierarchy1"/>
    <dgm:cxn modelId="{DB2F29A8-FF7B-41B5-BABB-973F86E77959}" type="presParOf" srcId="{94250363-891E-48EE-9DFD-8A9DF0594CA6}" destId="{69A265F2-8985-45C2-BA5F-3B506650280B}" srcOrd="5" destOrd="0" presId="urn:microsoft.com/office/officeart/2005/8/layout/hierarchy1"/>
    <dgm:cxn modelId="{42801C88-E769-4F65-8FEC-E62A41E64CEC}" type="presParOf" srcId="{69A265F2-8985-45C2-BA5F-3B506650280B}" destId="{0A5D4FF1-5C96-4F64-AF81-1AD36245FC59}" srcOrd="0" destOrd="0" presId="urn:microsoft.com/office/officeart/2005/8/layout/hierarchy1"/>
    <dgm:cxn modelId="{EFC133DC-99B3-48C4-BE8F-90200BE85AAD}" type="presParOf" srcId="{0A5D4FF1-5C96-4F64-AF81-1AD36245FC59}" destId="{D1532D60-CDAB-472C-833E-8CBEE0297C9C}" srcOrd="0" destOrd="0" presId="urn:microsoft.com/office/officeart/2005/8/layout/hierarchy1"/>
    <dgm:cxn modelId="{C5938287-B7A8-4F23-9D88-82990A66F714}" type="presParOf" srcId="{0A5D4FF1-5C96-4F64-AF81-1AD36245FC59}" destId="{AAE9FE85-3504-4E10-939A-05F541F1BB00}" srcOrd="1" destOrd="0" presId="urn:microsoft.com/office/officeart/2005/8/layout/hierarchy1"/>
    <dgm:cxn modelId="{44C54A73-37A0-4AFC-8A1A-C0F28A6FC0F3}" type="presParOf" srcId="{69A265F2-8985-45C2-BA5F-3B506650280B}" destId="{7C2285A7-0068-42FB-8719-BF6E444FA6B7}" srcOrd="1" destOrd="0" presId="urn:microsoft.com/office/officeart/2005/8/layout/hierarchy1"/>
    <dgm:cxn modelId="{59ECB31C-B6D5-437E-B0EB-C4362A37E9A0}" type="presParOf" srcId="{D395DE2F-8827-4862-BFD3-0F9BEA2C6165}" destId="{C8CDD297-799B-489E-8B2A-86190BCF6D1B}" srcOrd="2" destOrd="0" presId="urn:microsoft.com/office/officeart/2005/8/layout/hierarchy1"/>
    <dgm:cxn modelId="{5A98C7FD-24CA-40CB-8B98-D7B5CFF18217}" type="presParOf" srcId="{D395DE2F-8827-4862-BFD3-0F9BEA2C6165}" destId="{27333E20-E8E8-4133-9088-11D09133D271}" srcOrd="3" destOrd="0" presId="urn:microsoft.com/office/officeart/2005/8/layout/hierarchy1"/>
    <dgm:cxn modelId="{44BAF36A-85F9-4196-B086-5134598E401B}" type="presParOf" srcId="{27333E20-E8E8-4133-9088-11D09133D271}" destId="{D180A15E-435E-4E6B-9A36-C956C36D493D}" srcOrd="0" destOrd="0" presId="urn:microsoft.com/office/officeart/2005/8/layout/hierarchy1"/>
    <dgm:cxn modelId="{6BF5D6CE-D540-4653-B472-17C9E5724B6D}" type="presParOf" srcId="{D180A15E-435E-4E6B-9A36-C956C36D493D}" destId="{D2AEEF80-46CF-405C-9D02-6EDD6E7C5A32}" srcOrd="0" destOrd="0" presId="urn:microsoft.com/office/officeart/2005/8/layout/hierarchy1"/>
    <dgm:cxn modelId="{04E1E5A1-0390-4149-83F9-061A6B6D565A}" type="presParOf" srcId="{D180A15E-435E-4E6B-9A36-C956C36D493D}" destId="{C74A19E5-FB6F-4A4F-9F9F-A537688EC20C}" srcOrd="1" destOrd="0" presId="urn:microsoft.com/office/officeart/2005/8/layout/hierarchy1"/>
    <dgm:cxn modelId="{A258CB71-B6F8-4A5A-8369-2D5A7B710919}" type="presParOf" srcId="{27333E20-E8E8-4133-9088-11D09133D271}" destId="{CED2AC4C-0593-4A06-A558-67007626271F}" srcOrd="1" destOrd="0" presId="urn:microsoft.com/office/officeart/2005/8/layout/hierarchy1"/>
    <dgm:cxn modelId="{D236324A-3B30-4086-A698-1BFDD5B561BE}" type="presParOf" srcId="{D395DE2F-8827-4862-BFD3-0F9BEA2C6165}" destId="{67EADC59-C028-48DD-B5E1-B7C9788F7EAE}" srcOrd="4" destOrd="0" presId="urn:microsoft.com/office/officeart/2005/8/layout/hierarchy1"/>
    <dgm:cxn modelId="{504E73EB-4781-45CF-A286-902A28F9A9DB}" type="presParOf" srcId="{D395DE2F-8827-4862-BFD3-0F9BEA2C6165}" destId="{D3663E29-A2AD-4820-AF08-4F6FABA94D87}" srcOrd="5" destOrd="0" presId="urn:microsoft.com/office/officeart/2005/8/layout/hierarchy1"/>
    <dgm:cxn modelId="{E8BCE9C7-83A2-452E-8761-686B683C9692}" type="presParOf" srcId="{D3663E29-A2AD-4820-AF08-4F6FABA94D87}" destId="{02BF4E88-5286-481A-B2E4-9D7B8B1478C1}" srcOrd="0" destOrd="0" presId="urn:microsoft.com/office/officeart/2005/8/layout/hierarchy1"/>
    <dgm:cxn modelId="{2920403F-694B-4DAD-ADB9-3C1AF07EE15E}" type="presParOf" srcId="{02BF4E88-5286-481A-B2E4-9D7B8B1478C1}" destId="{A77ED5E6-F999-451D-8014-B3E8CF88F523}" srcOrd="0" destOrd="0" presId="urn:microsoft.com/office/officeart/2005/8/layout/hierarchy1"/>
    <dgm:cxn modelId="{7F72C50F-4540-4C6B-AD3B-C59B266BBE55}" type="presParOf" srcId="{02BF4E88-5286-481A-B2E4-9D7B8B1478C1}" destId="{81D48811-6B6A-47EB-844A-4ABE9297DD21}" srcOrd="1" destOrd="0" presId="urn:microsoft.com/office/officeart/2005/8/layout/hierarchy1"/>
    <dgm:cxn modelId="{2DD54B39-607B-4B64-83FC-910AF349FF6E}" type="presParOf" srcId="{D3663E29-A2AD-4820-AF08-4F6FABA94D87}" destId="{70F847C9-9278-482B-AFAE-D960A976817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76F2BC-5A98-4C0B-B802-76040B10E74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4FF2DB4-5F06-46CC-B430-896A1A477DEE}">
      <dgm:prSet phldrT="[Текст]"/>
      <dgm:spPr/>
      <dgm:t>
        <a:bodyPr/>
        <a:lstStyle/>
        <a:p>
          <a:r>
            <a:rPr lang="ru-RU" dirty="0" smtClean="0"/>
            <a:t>Дом моей бабушки</a:t>
          </a:r>
          <a:endParaRPr lang="ru-RU" dirty="0"/>
        </a:p>
      </dgm:t>
    </dgm:pt>
    <dgm:pt modelId="{A1E21D42-E382-4136-9E29-B397CAEB3867}" type="parTrans" cxnId="{AED79718-B02C-4206-B157-0B68BD85448E}">
      <dgm:prSet/>
      <dgm:spPr/>
      <dgm:t>
        <a:bodyPr/>
        <a:lstStyle/>
        <a:p>
          <a:endParaRPr lang="ru-RU"/>
        </a:p>
      </dgm:t>
    </dgm:pt>
    <dgm:pt modelId="{FEE94E76-BE58-4F34-B460-5359F4428F83}" type="sibTrans" cxnId="{AED79718-B02C-4206-B157-0B68BD85448E}">
      <dgm:prSet/>
      <dgm:spPr/>
      <dgm:t>
        <a:bodyPr/>
        <a:lstStyle/>
        <a:p>
          <a:endParaRPr lang="ru-RU"/>
        </a:p>
      </dgm:t>
    </dgm:pt>
    <dgm:pt modelId="{75A1299F-3E19-415D-957D-44EA78EF7286}">
      <dgm:prSet phldrT="[Текст]"/>
      <dgm:spPr/>
      <dgm:t>
        <a:bodyPr/>
        <a:lstStyle/>
        <a:p>
          <a:r>
            <a:rPr lang="ru-RU" dirty="0" smtClean="0"/>
            <a:t>Веранда</a:t>
          </a:r>
          <a:endParaRPr lang="ru-RU" dirty="0"/>
        </a:p>
      </dgm:t>
    </dgm:pt>
    <dgm:pt modelId="{8B80AB3C-12EC-40A3-B9BD-BC9229B60238}" type="parTrans" cxnId="{FD4F372C-D917-4085-A9CB-2E6879344E2E}">
      <dgm:prSet/>
      <dgm:spPr/>
      <dgm:t>
        <a:bodyPr/>
        <a:lstStyle/>
        <a:p>
          <a:endParaRPr lang="ru-RU"/>
        </a:p>
      </dgm:t>
    </dgm:pt>
    <dgm:pt modelId="{2337E148-8277-4619-8929-AC9A907ED528}" type="sibTrans" cxnId="{FD4F372C-D917-4085-A9CB-2E6879344E2E}">
      <dgm:prSet/>
      <dgm:spPr/>
      <dgm:t>
        <a:bodyPr/>
        <a:lstStyle/>
        <a:p>
          <a:endParaRPr lang="ru-RU"/>
        </a:p>
      </dgm:t>
    </dgm:pt>
    <dgm:pt modelId="{5B97DD26-0752-43EC-A288-E6A6942160A4}">
      <dgm:prSet phldrT="[Текст]"/>
      <dgm:spPr/>
      <dgm:t>
        <a:bodyPr/>
        <a:lstStyle/>
        <a:p>
          <a:r>
            <a:rPr lang="ru-RU" dirty="0" smtClean="0"/>
            <a:t>Летняя кухня</a:t>
          </a:r>
          <a:endParaRPr lang="ru-RU" dirty="0"/>
        </a:p>
      </dgm:t>
    </dgm:pt>
    <dgm:pt modelId="{8FC40B53-34C9-4274-A8A0-E0EF7ABA4533}" type="parTrans" cxnId="{1CE1F398-772E-4011-8CE2-FD35CFCB2011}">
      <dgm:prSet/>
      <dgm:spPr/>
      <dgm:t>
        <a:bodyPr/>
        <a:lstStyle/>
        <a:p>
          <a:endParaRPr lang="ru-RU"/>
        </a:p>
      </dgm:t>
    </dgm:pt>
    <dgm:pt modelId="{C6FDE78F-F06C-4220-9F54-BFD9B49CFC6F}" type="sibTrans" cxnId="{1CE1F398-772E-4011-8CE2-FD35CFCB2011}">
      <dgm:prSet/>
      <dgm:spPr/>
      <dgm:t>
        <a:bodyPr/>
        <a:lstStyle/>
        <a:p>
          <a:endParaRPr lang="ru-RU"/>
        </a:p>
      </dgm:t>
    </dgm:pt>
    <dgm:pt modelId="{5C73501A-CFFD-402E-AF5D-F8CA2FB0F479}">
      <dgm:prSet phldrT="[Текст]"/>
      <dgm:spPr/>
      <dgm:t>
        <a:bodyPr/>
        <a:lstStyle/>
        <a:p>
          <a:r>
            <a:rPr lang="ru-RU" dirty="0" smtClean="0"/>
            <a:t>Кладовая</a:t>
          </a:r>
          <a:endParaRPr lang="ru-RU" dirty="0"/>
        </a:p>
      </dgm:t>
    </dgm:pt>
    <dgm:pt modelId="{C7FB7F09-A5B6-461E-BDD0-02C9A844A99E}" type="parTrans" cxnId="{E9240752-D076-4A14-B4BD-0D26B989A54C}">
      <dgm:prSet/>
      <dgm:spPr/>
      <dgm:t>
        <a:bodyPr/>
        <a:lstStyle/>
        <a:p>
          <a:endParaRPr lang="ru-RU"/>
        </a:p>
      </dgm:t>
    </dgm:pt>
    <dgm:pt modelId="{DE57612E-8471-422A-9C20-1D1FE86034CC}" type="sibTrans" cxnId="{E9240752-D076-4A14-B4BD-0D26B989A54C}">
      <dgm:prSet/>
      <dgm:spPr/>
      <dgm:t>
        <a:bodyPr/>
        <a:lstStyle/>
        <a:p>
          <a:endParaRPr lang="ru-RU"/>
        </a:p>
      </dgm:t>
    </dgm:pt>
    <dgm:pt modelId="{CFFA26CD-A186-486B-89E8-870E7C5685C3}">
      <dgm:prSet phldrT="[Текст]"/>
      <dgm:spPr/>
      <dgm:t>
        <a:bodyPr/>
        <a:lstStyle/>
        <a:p>
          <a:r>
            <a:rPr lang="ru-RU" dirty="0" smtClean="0"/>
            <a:t>Комната для гостей</a:t>
          </a:r>
          <a:endParaRPr lang="ru-RU" dirty="0"/>
        </a:p>
      </dgm:t>
    </dgm:pt>
    <dgm:pt modelId="{CA501F89-C40F-47EE-BA41-89E80B590FBE}" type="parTrans" cxnId="{681820BA-3405-41CB-A00A-442710651265}">
      <dgm:prSet/>
      <dgm:spPr/>
      <dgm:t>
        <a:bodyPr/>
        <a:lstStyle/>
        <a:p>
          <a:endParaRPr lang="ru-RU"/>
        </a:p>
      </dgm:t>
    </dgm:pt>
    <dgm:pt modelId="{906DF6C1-3A46-4944-ACBF-5A58EF5DE5C8}" type="sibTrans" cxnId="{681820BA-3405-41CB-A00A-442710651265}">
      <dgm:prSet/>
      <dgm:spPr/>
      <dgm:t>
        <a:bodyPr/>
        <a:lstStyle/>
        <a:p>
          <a:endParaRPr lang="ru-RU"/>
        </a:p>
      </dgm:t>
    </dgm:pt>
    <dgm:pt modelId="{50AF0F6B-3CD2-4C8D-B21A-4863105D5738}">
      <dgm:prSet/>
      <dgm:spPr/>
      <dgm:t>
        <a:bodyPr/>
        <a:lstStyle/>
        <a:p>
          <a:r>
            <a:rPr lang="ru-RU" dirty="0" smtClean="0"/>
            <a:t>Спальня бабушки</a:t>
          </a:r>
          <a:endParaRPr lang="ru-RU" dirty="0"/>
        </a:p>
      </dgm:t>
    </dgm:pt>
    <dgm:pt modelId="{AA89605D-EFDC-49B1-8476-9D9B4F411B9D}" type="parTrans" cxnId="{3260A286-F478-4533-8E54-7BFFD32BCA71}">
      <dgm:prSet/>
      <dgm:spPr/>
      <dgm:t>
        <a:bodyPr/>
        <a:lstStyle/>
        <a:p>
          <a:endParaRPr lang="ru-RU"/>
        </a:p>
      </dgm:t>
    </dgm:pt>
    <dgm:pt modelId="{A4B6B247-6F14-4777-B5C4-93AFD655FADD}" type="sibTrans" cxnId="{3260A286-F478-4533-8E54-7BFFD32BCA71}">
      <dgm:prSet/>
      <dgm:spPr/>
      <dgm:t>
        <a:bodyPr/>
        <a:lstStyle/>
        <a:p>
          <a:endParaRPr lang="ru-RU"/>
        </a:p>
      </dgm:t>
    </dgm:pt>
    <dgm:pt modelId="{FE27DCA7-5051-4B3F-8044-856F2821D4F7}">
      <dgm:prSet/>
      <dgm:spPr/>
      <dgm:t>
        <a:bodyPr/>
        <a:lstStyle/>
        <a:p>
          <a:r>
            <a:rPr lang="ru-RU" dirty="0" smtClean="0"/>
            <a:t>Любимая плита бабушки</a:t>
          </a:r>
          <a:endParaRPr lang="ru-RU" dirty="0"/>
        </a:p>
      </dgm:t>
    </dgm:pt>
    <dgm:pt modelId="{8AE10A67-A50B-4099-B177-3DAABFDEBE72}" type="parTrans" cxnId="{4FCF57BA-3D9D-4ECF-ADFE-149CAECEB2A2}">
      <dgm:prSet/>
      <dgm:spPr/>
      <dgm:t>
        <a:bodyPr/>
        <a:lstStyle/>
        <a:p>
          <a:endParaRPr lang="ru-RU"/>
        </a:p>
      </dgm:t>
    </dgm:pt>
    <dgm:pt modelId="{7AE658D8-343D-4E1D-A941-6F83C57C4693}" type="sibTrans" cxnId="{4FCF57BA-3D9D-4ECF-ADFE-149CAECEB2A2}">
      <dgm:prSet/>
      <dgm:spPr/>
      <dgm:t>
        <a:bodyPr/>
        <a:lstStyle/>
        <a:p>
          <a:endParaRPr lang="ru-RU"/>
        </a:p>
      </dgm:t>
    </dgm:pt>
    <dgm:pt modelId="{D8E346E0-5909-4F93-8BFC-8BE5A35AAEDF}">
      <dgm:prSet/>
      <dgm:spPr/>
      <dgm:t>
        <a:bodyPr/>
        <a:lstStyle/>
        <a:p>
          <a:r>
            <a:rPr lang="ru-RU" dirty="0" smtClean="0"/>
            <a:t>Обеденный стол</a:t>
          </a:r>
          <a:endParaRPr lang="ru-RU" dirty="0"/>
        </a:p>
      </dgm:t>
    </dgm:pt>
    <dgm:pt modelId="{80D56F89-3E4A-4091-9338-B805668B4CDC}" type="parTrans" cxnId="{0817A056-3177-4632-A976-F06CB87567B4}">
      <dgm:prSet/>
      <dgm:spPr/>
      <dgm:t>
        <a:bodyPr/>
        <a:lstStyle/>
        <a:p>
          <a:endParaRPr lang="ru-RU"/>
        </a:p>
      </dgm:t>
    </dgm:pt>
    <dgm:pt modelId="{5541CDE6-B13C-4179-A25D-8E675072D3C9}" type="sibTrans" cxnId="{0817A056-3177-4632-A976-F06CB87567B4}">
      <dgm:prSet/>
      <dgm:spPr/>
      <dgm:t>
        <a:bodyPr/>
        <a:lstStyle/>
        <a:p>
          <a:endParaRPr lang="ru-RU"/>
        </a:p>
      </dgm:t>
    </dgm:pt>
    <dgm:pt modelId="{30D33265-E806-482D-9F2E-A63673236E90}">
      <dgm:prSet/>
      <dgm:spPr/>
      <dgm:t>
        <a:bodyPr/>
        <a:lstStyle/>
        <a:p>
          <a:r>
            <a:rPr lang="ru-RU" dirty="0" smtClean="0"/>
            <a:t>Банки с вареньем</a:t>
          </a:r>
          <a:endParaRPr lang="ru-RU" dirty="0"/>
        </a:p>
      </dgm:t>
    </dgm:pt>
    <dgm:pt modelId="{7672F8A6-6267-422B-BA25-577BEA100A68}" type="parTrans" cxnId="{94EAE96C-2418-4278-8C1C-AFB98FDFEA33}">
      <dgm:prSet/>
      <dgm:spPr/>
      <dgm:t>
        <a:bodyPr/>
        <a:lstStyle/>
        <a:p>
          <a:endParaRPr lang="ru-RU"/>
        </a:p>
      </dgm:t>
    </dgm:pt>
    <dgm:pt modelId="{BBF7CD45-F60D-4471-8BC8-3C7C94E0AB68}" type="sibTrans" cxnId="{94EAE96C-2418-4278-8C1C-AFB98FDFEA33}">
      <dgm:prSet/>
      <dgm:spPr/>
      <dgm:t>
        <a:bodyPr/>
        <a:lstStyle/>
        <a:p>
          <a:endParaRPr lang="ru-RU"/>
        </a:p>
      </dgm:t>
    </dgm:pt>
    <dgm:pt modelId="{E3D1C778-DE14-43F7-A236-9B001574F11E}">
      <dgm:prSet/>
      <dgm:spPr/>
      <dgm:t>
        <a:bodyPr/>
        <a:lstStyle/>
        <a:p>
          <a:r>
            <a:rPr lang="ru-RU" dirty="0" smtClean="0"/>
            <a:t>Овощи</a:t>
          </a:r>
          <a:endParaRPr lang="ru-RU" dirty="0"/>
        </a:p>
      </dgm:t>
    </dgm:pt>
    <dgm:pt modelId="{C6906C02-A20D-4CBD-88D7-597656F6D3F1}" type="parTrans" cxnId="{1F5E1AA7-F569-43BE-AF8A-2111EEC1B035}">
      <dgm:prSet/>
      <dgm:spPr/>
      <dgm:t>
        <a:bodyPr/>
        <a:lstStyle/>
        <a:p>
          <a:endParaRPr lang="ru-RU"/>
        </a:p>
      </dgm:t>
    </dgm:pt>
    <dgm:pt modelId="{E293BAC6-E862-4355-8379-B70A0EB1A928}" type="sibTrans" cxnId="{1F5E1AA7-F569-43BE-AF8A-2111EEC1B035}">
      <dgm:prSet/>
      <dgm:spPr/>
      <dgm:t>
        <a:bodyPr/>
        <a:lstStyle/>
        <a:p>
          <a:endParaRPr lang="ru-RU"/>
        </a:p>
      </dgm:t>
    </dgm:pt>
    <dgm:pt modelId="{125145DC-4FFF-4F19-B826-C6BE56BA8AC6}" type="pres">
      <dgm:prSet presAssocID="{0A76F2BC-5A98-4C0B-B802-76040B10E74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F4BDDF-BE7D-4F60-8E39-C1670654A461}" type="pres">
      <dgm:prSet presAssocID="{74FF2DB4-5F06-46CC-B430-896A1A477DEE}" presName="hierRoot1" presStyleCnt="0"/>
      <dgm:spPr/>
    </dgm:pt>
    <dgm:pt modelId="{8EBF1EBE-B92A-4ED7-A35F-7234C1D25D76}" type="pres">
      <dgm:prSet presAssocID="{74FF2DB4-5F06-46CC-B430-896A1A477DEE}" presName="composite" presStyleCnt="0"/>
      <dgm:spPr/>
    </dgm:pt>
    <dgm:pt modelId="{AA22E21F-70FD-4696-8F11-C1277AB30772}" type="pres">
      <dgm:prSet presAssocID="{74FF2DB4-5F06-46CC-B430-896A1A477DEE}" presName="background" presStyleLbl="node0" presStyleIdx="0" presStyleCnt="1"/>
      <dgm:spPr/>
    </dgm:pt>
    <dgm:pt modelId="{9EF0D6D9-2AB3-4E29-BACD-06D5DC4B04E5}" type="pres">
      <dgm:prSet presAssocID="{74FF2DB4-5F06-46CC-B430-896A1A477DEE}" presName="text" presStyleLbl="fgAcc0" presStyleIdx="0" presStyleCnt="1" custScaleX="1966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95DE2F-8827-4862-BFD3-0F9BEA2C6165}" type="pres">
      <dgm:prSet presAssocID="{74FF2DB4-5F06-46CC-B430-896A1A477DEE}" presName="hierChild2" presStyleCnt="0"/>
      <dgm:spPr/>
    </dgm:pt>
    <dgm:pt modelId="{892D9448-00A4-439A-A8DB-68D422EEA033}" type="pres">
      <dgm:prSet presAssocID="{8B80AB3C-12EC-40A3-B9BD-BC9229B60238}" presName="Name10" presStyleLbl="parChTrans1D2" presStyleIdx="0" presStyleCnt="3"/>
      <dgm:spPr/>
      <dgm:t>
        <a:bodyPr/>
        <a:lstStyle/>
        <a:p>
          <a:endParaRPr lang="ru-RU"/>
        </a:p>
      </dgm:t>
    </dgm:pt>
    <dgm:pt modelId="{7A84DF50-641F-4C13-A963-59C6FFBF3031}" type="pres">
      <dgm:prSet presAssocID="{75A1299F-3E19-415D-957D-44EA78EF7286}" presName="hierRoot2" presStyleCnt="0"/>
      <dgm:spPr/>
    </dgm:pt>
    <dgm:pt modelId="{DA130D27-90D8-414C-81B9-39580F0BFC61}" type="pres">
      <dgm:prSet presAssocID="{75A1299F-3E19-415D-957D-44EA78EF7286}" presName="composite2" presStyleCnt="0"/>
      <dgm:spPr/>
    </dgm:pt>
    <dgm:pt modelId="{6827F30E-B4F8-4408-8C21-2D286314B605}" type="pres">
      <dgm:prSet presAssocID="{75A1299F-3E19-415D-957D-44EA78EF7286}" presName="background2" presStyleLbl="node2" presStyleIdx="0" presStyleCnt="3"/>
      <dgm:spPr/>
    </dgm:pt>
    <dgm:pt modelId="{443E2221-05EB-4CF3-A137-094E01AEE32D}" type="pres">
      <dgm:prSet presAssocID="{75A1299F-3E19-415D-957D-44EA78EF7286}" presName="text2" presStyleLbl="fgAcc2" presStyleIdx="0" presStyleCnt="3" custScaleX="2419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471E98-B730-40CA-87D7-5D877948CA75}" type="pres">
      <dgm:prSet presAssocID="{75A1299F-3E19-415D-957D-44EA78EF7286}" presName="hierChild3" presStyleCnt="0"/>
      <dgm:spPr/>
    </dgm:pt>
    <dgm:pt modelId="{BEE4E2DD-0EC7-4050-AECA-4D0AA3F6E58A}" type="pres">
      <dgm:prSet presAssocID="{8FC40B53-34C9-4274-A8A0-E0EF7ABA4533}" presName="Name17" presStyleLbl="parChTrans1D3" presStyleIdx="0" presStyleCnt="2"/>
      <dgm:spPr/>
      <dgm:t>
        <a:bodyPr/>
        <a:lstStyle/>
        <a:p>
          <a:endParaRPr lang="ru-RU"/>
        </a:p>
      </dgm:t>
    </dgm:pt>
    <dgm:pt modelId="{2CB8C3EA-221B-4307-A272-94B1B42869EA}" type="pres">
      <dgm:prSet presAssocID="{5B97DD26-0752-43EC-A288-E6A6942160A4}" presName="hierRoot3" presStyleCnt="0"/>
      <dgm:spPr/>
    </dgm:pt>
    <dgm:pt modelId="{16004F1E-B789-4DD9-892B-719FA685BA24}" type="pres">
      <dgm:prSet presAssocID="{5B97DD26-0752-43EC-A288-E6A6942160A4}" presName="composite3" presStyleCnt="0"/>
      <dgm:spPr/>
    </dgm:pt>
    <dgm:pt modelId="{38C0AF12-91DF-4787-BE41-43F74CF1104C}" type="pres">
      <dgm:prSet presAssocID="{5B97DD26-0752-43EC-A288-E6A6942160A4}" presName="background3" presStyleLbl="node3" presStyleIdx="0" presStyleCnt="2"/>
      <dgm:spPr/>
    </dgm:pt>
    <dgm:pt modelId="{EB825E8B-AA98-4038-85AF-C0AAC662AA4E}" type="pres">
      <dgm:prSet presAssocID="{5B97DD26-0752-43EC-A288-E6A6942160A4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7EE006-8F3E-432A-94A6-4477FD801539}" type="pres">
      <dgm:prSet presAssocID="{5B97DD26-0752-43EC-A288-E6A6942160A4}" presName="hierChild4" presStyleCnt="0"/>
      <dgm:spPr/>
    </dgm:pt>
    <dgm:pt modelId="{A1750941-F429-4A9A-AAF4-34F36664067F}" type="pres">
      <dgm:prSet presAssocID="{8AE10A67-A50B-4099-B177-3DAABFDEBE72}" presName="Name23" presStyleLbl="parChTrans1D4" presStyleIdx="0" presStyleCnt="4"/>
      <dgm:spPr/>
      <dgm:t>
        <a:bodyPr/>
        <a:lstStyle/>
        <a:p>
          <a:endParaRPr lang="ru-RU"/>
        </a:p>
      </dgm:t>
    </dgm:pt>
    <dgm:pt modelId="{7F8AF5CE-3E81-4013-AB04-B6DA41B714C7}" type="pres">
      <dgm:prSet presAssocID="{FE27DCA7-5051-4B3F-8044-856F2821D4F7}" presName="hierRoot4" presStyleCnt="0"/>
      <dgm:spPr/>
    </dgm:pt>
    <dgm:pt modelId="{8110DB2B-200B-417E-9082-6A7025F35F39}" type="pres">
      <dgm:prSet presAssocID="{FE27DCA7-5051-4B3F-8044-856F2821D4F7}" presName="composite4" presStyleCnt="0"/>
      <dgm:spPr/>
    </dgm:pt>
    <dgm:pt modelId="{9BB721E5-9E7E-424B-AFA3-F8C3BB272201}" type="pres">
      <dgm:prSet presAssocID="{FE27DCA7-5051-4B3F-8044-856F2821D4F7}" presName="background4" presStyleLbl="node4" presStyleIdx="0" presStyleCnt="4"/>
      <dgm:spPr/>
    </dgm:pt>
    <dgm:pt modelId="{F92478EC-CC0C-44D8-BA4C-73350D44A30F}" type="pres">
      <dgm:prSet presAssocID="{FE27DCA7-5051-4B3F-8044-856F2821D4F7}" presName="text4" presStyleLbl="fgAcc4" presStyleIdx="0" presStyleCnt="4" custScaleY="2035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354F7E-56B9-4561-9084-32A62D6ABE88}" type="pres">
      <dgm:prSet presAssocID="{FE27DCA7-5051-4B3F-8044-856F2821D4F7}" presName="hierChild5" presStyleCnt="0"/>
      <dgm:spPr/>
    </dgm:pt>
    <dgm:pt modelId="{3677C2B1-DFCD-4B21-B130-C11EF80D770C}" type="pres">
      <dgm:prSet presAssocID="{80D56F89-3E4A-4091-9338-B805668B4CDC}" presName="Name23" presStyleLbl="parChTrans1D4" presStyleIdx="1" presStyleCnt="4"/>
      <dgm:spPr/>
      <dgm:t>
        <a:bodyPr/>
        <a:lstStyle/>
        <a:p>
          <a:endParaRPr lang="ru-RU"/>
        </a:p>
      </dgm:t>
    </dgm:pt>
    <dgm:pt modelId="{E1957E83-0034-43B0-BA1D-C0B40F8C8AF8}" type="pres">
      <dgm:prSet presAssocID="{D8E346E0-5909-4F93-8BFC-8BE5A35AAEDF}" presName="hierRoot4" presStyleCnt="0"/>
      <dgm:spPr/>
    </dgm:pt>
    <dgm:pt modelId="{4DBBAD4C-69DC-482F-82FD-154DAF0D37AD}" type="pres">
      <dgm:prSet presAssocID="{D8E346E0-5909-4F93-8BFC-8BE5A35AAEDF}" presName="composite4" presStyleCnt="0"/>
      <dgm:spPr/>
    </dgm:pt>
    <dgm:pt modelId="{0BE6ABB0-BB50-4A89-B160-6F32114F3637}" type="pres">
      <dgm:prSet presAssocID="{D8E346E0-5909-4F93-8BFC-8BE5A35AAEDF}" presName="background4" presStyleLbl="node4" presStyleIdx="1" presStyleCnt="4"/>
      <dgm:spPr/>
    </dgm:pt>
    <dgm:pt modelId="{8EECF059-367C-41F4-96BE-0288A92B2679}" type="pres">
      <dgm:prSet presAssocID="{D8E346E0-5909-4F93-8BFC-8BE5A35AAEDF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1D40CE-69E9-4BF8-B9EF-41845032E0E7}" type="pres">
      <dgm:prSet presAssocID="{D8E346E0-5909-4F93-8BFC-8BE5A35AAEDF}" presName="hierChild5" presStyleCnt="0"/>
      <dgm:spPr/>
    </dgm:pt>
    <dgm:pt modelId="{DD46F09F-AF65-472D-89E1-39FBBFCA1CD0}" type="pres">
      <dgm:prSet presAssocID="{C7FB7F09-A5B6-461E-BDD0-02C9A844A99E}" presName="Name17" presStyleLbl="parChTrans1D3" presStyleIdx="1" presStyleCnt="2"/>
      <dgm:spPr/>
      <dgm:t>
        <a:bodyPr/>
        <a:lstStyle/>
        <a:p>
          <a:endParaRPr lang="ru-RU"/>
        </a:p>
      </dgm:t>
    </dgm:pt>
    <dgm:pt modelId="{85044D52-02D1-47D2-883E-41B4522C94F4}" type="pres">
      <dgm:prSet presAssocID="{5C73501A-CFFD-402E-AF5D-F8CA2FB0F479}" presName="hierRoot3" presStyleCnt="0"/>
      <dgm:spPr/>
    </dgm:pt>
    <dgm:pt modelId="{1639C7F8-E1C7-4532-9E9D-03699EFDEA4F}" type="pres">
      <dgm:prSet presAssocID="{5C73501A-CFFD-402E-AF5D-F8CA2FB0F479}" presName="composite3" presStyleCnt="0"/>
      <dgm:spPr/>
    </dgm:pt>
    <dgm:pt modelId="{01051AEF-0EEC-44AE-ABBE-3CAE7BE18119}" type="pres">
      <dgm:prSet presAssocID="{5C73501A-CFFD-402E-AF5D-F8CA2FB0F479}" presName="background3" presStyleLbl="node3" presStyleIdx="1" presStyleCnt="2"/>
      <dgm:spPr/>
    </dgm:pt>
    <dgm:pt modelId="{BBF8B438-2CCD-4E42-B1BE-7C2AEBFB94CD}" type="pres">
      <dgm:prSet presAssocID="{5C73501A-CFFD-402E-AF5D-F8CA2FB0F479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250363-891E-48EE-9DFD-8A9DF0594CA6}" type="pres">
      <dgm:prSet presAssocID="{5C73501A-CFFD-402E-AF5D-F8CA2FB0F479}" presName="hierChild4" presStyleCnt="0"/>
      <dgm:spPr/>
    </dgm:pt>
    <dgm:pt modelId="{1428243E-DA91-4C33-9D65-1D86A772089D}" type="pres">
      <dgm:prSet presAssocID="{7672F8A6-6267-422B-BA25-577BEA100A68}" presName="Name23" presStyleLbl="parChTrans1D4" presStyleIdx="2" presStyleCnt="4"/>
      <dgm:spPr/>
      <dgm:t>
        <a:bodyPr/>
        <a:lstStyle/>
        <a:p>
          <a:endParaRPr lang="ru-RU"/>
        </a:p>
      </dgm:t>
    </dgm:pt>
    <dgm:pt modelId="{35D48C3C-935D-4412-9D76-EB18E0E981CF}" type="pres">
      <dgm:prSet presAssocID="{30D33265-E806-482D-9F2E-A63673236E90}" presName="hierRoot4" presStyleCnt="0"/>
      <dgm:spPr/>
    </dgm:pt>
    <dgm:pt modelId="{02E2426B-984F-4D18-BC36-6BD00729E7FA}" type="pres">
      <dgm:prSet presAssocID="{30D33265-E806-482D-9F2E-A63673236E90}" presName="composite4" presStyleCnt="0"/>
      <dgm:spPr/>
    </dgm:pt>
    <dgm:pt modelId="{54F945C9-95D4-4D05-872A-F458DA8ED681}" type="pres">
      <dgm:prSet presAssocID="{30D33265-E806-482D-9F2E-A63673236E90}" presName="background4" presStyleLbl="node4" presStyleIdx="2" presStyleCnt="4"/>
      <dgm:spPr/>
    </dgm:pt>
    <dgm:pt modelId="{4E4D797B-5A19-4C71-8E9B-776BB6D2A011}" type="pres">
      <dgm:prSet presAssocID="{30D33265-E806-482D-9F2E-A63673236E90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287630-8457-4E87-B0F3-1C7673FFBAF6}" type="pres">
      <dgm:prSet presAssocID="{30D33265-E806-482D-9F2E-A63673236E90}" presName="hierChild5" presStyleCnt="0"/>
      <dgm:spPr/>
    </dgm:pt>
    <dgm:pt modelId="{F36F102D-9560-44F1-AE4D-3CB264063C01}" type="pres">
      <dgm:prSet presAssocID="{C6906C02-A20D-4CBD-88D7-597656F6D3F1}" presName="Name23" presStyleLbl="parChTrans1D4" presStyleIdx="3" presStyleCnt="4"/>
      <dgm:spPr/>
      <dgm:t>
        <a:bodyPr/>
        <a:lstStyle/>
        <a:p>
          <a:endParaRPr lang="ru-RU"/>
        </a:p>
      </dgm:t>
    </dgm:pt>
    <dgm:pt modelId="{464361C4-FE98-4599-956A-41731269AC4F}" type="pres">
      <dgm:prSet presAssocID="{E3D1C778-DE14-43F7-A236-9B001574F11E}" presName="hierRoot4" presStyleCnt="0"/>
      <dgm:spPr/>
    </dgm:pt>
    <dgm:pt modelId="{64F20C89-3514-4EA7-BFC1-5FCD22374D44}" type="pres">
      <dgm:prSet presAssocID="{E3D1C778-DE14-43F7-A236-9B001574F11E}" presName="composite4" presStyleCnt="0"/>
      <dgm:spPr/>
    </dgm:pt>
    <dgm:pt modelId="{F0628213-AAD3-4167-93E9-2F5C7309DA13}" type="pres">
      <dgm:prSet presAssocID="{E3D1C778-DE14-43F7-A236-9B001574F11E}" presName="background4" presStyleLbl="node4" presStyleIdx="3" presStyleCnt="4"/>
      <dgm:spPr/>
    </dgm:pt>
    <dgm:pt modelId="{D6CCFACE-31E8-469B-AAB3-E90116EA24D1}" type="pres">
      <dgm:prSet presAssocID="{E3D1C778-DE14-43F7-A236-9B001574F11E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8107FB-E176-4A1A-ACA0-54BFBC027D5F}" type="pres">
      <dgm:prSet presAssocID="{E3D1C778-DE14-43F7-A236-9B001574F11E}" presName="hierChild5" presStyleCnt="0"/>
      <dgm:spPr/>
    </dgm:pt>
    <dgm:pt modelId="{C8CDD297-799B-489E-8B2A-86190BCF6D1B}" type="pres">
      <dgm:prSet presAssocID="{CA501F89-C40F-47EE-BA41-89E80B590FBE}" presName="Name10" presStyleLbl="parChTrans1D2" presStyleIdx="1" presStyleCnt="3"/>
      <dgm:spPr/>
      <dgm:t>
        <a:bodyPr/>
        <a:lstStyle/>
        <a:p>
          <a:endParaRPr lang="ru-RU"/>
        </a:p>
      </dgm:t>
    </dgm:pt>
    <dgm:pt modelId="{27333E20-E8E8-4133-9088-11D09133D271}" type="pres">
      <dgm:prSet presAssocID="{CFFA26CD-A186-486B-89E8-870E7C5685C3}" presName="hierRoot2" presStyleCnt="0"/>
      <dgm:spPr/>
    </dgm:pt>
    <dgm:pt modelId="{D180A15E-435E-4E6B-9A36-C956C36D493D}" type="pres">
      <dgm:prSet presAssocID="{CFFA26CD-A186-486B-89E8-870E7C5685C3}" presName="composite2" presStyleCnt="0"/>
      <dgm:spPr/>
    </dgm:pt>
    <dgm:pt modelId="{D2AEEF80-46CF-405C-9D02-6EDD6E7C5A32}" type="pres">
      <dgm:prSet presAssocID="{CFFA26CD-A186-486B-89E8-870E7C5685C3}" presName="background2" presStyleLbl="node2" presStyleIdx="1" presStyleCnt="3"/>
      <dgm:spPr/>
    </dgm:pt>
    <dgm:pt modelId="{C74A19E5-FB6F-4A4F-9F9F-A537688EC20C}" type="pres">
      <dgm:prSet presAssocID="{CFFA26CD-A186-486B-89E8-870E7C5685C3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D2AC4C-0593-4A06-A558-67007626271F}" type="pres">
      <dgm:prSet presAssocID="{CFFA26CD-A186-486B-89E8-870E7C5685C3}" presName="hierChild3" presStyleCnt="0"/>
      <dgm:spPr/>
    </dgm:pt>
    <dgm:pt modelId="{67EADC59-C028-48DD-B5E1-B7C9788F7EAE}" type="pres">
      <dgm:prSet presAssocID="{AA89605D-EFDC-49B1-8476-9D9B4F411B9D}" presName="Name10" presStyleLbl="parChTrans1D2" presStyleIdx="2" presStyleCnt="3"/>
      <dgm:spPr/>
      <dgm:t>
        <a:bodyPr/>
        <a:lstStyle/>
        <a:p>
          <a:endParaRPr lang="ru-RU"/>
        </a:p>
      </dgm:t>
    </dgm:pt>
    <dgm:pt modelId="{D3663E29-A2AD-4820-AF08-4F6FABA94D87}" type="pres">
      <dgm:prSet presAssocID="{50AF0F6B-3CD2-4C8D-B21A-4863105D5738}" presName="hierRoot2" presStyleCnt="0"/>
      <dgm:spPr/>
    </dgm:pt>
    <dgm:pt modelId="{02BF4E88-5286-481A-B2E4-9D7B8B1478C1}" type="pres">
      <dgm:prSet presAssocID="{50AF0F6B-3CD2-4C8D-B21A-4863105D5738}" presName="composite2" presStyleCnt="0"/>
      <dgm:spPr/>
    </dgm:pt>
    <dgm:pt modelId="{A77ED5E6-F999-451D-8014-B3E8CF88F523}" type="pres">
      <dgm:prSet presAssocID="{50AF0F6B-3CD2-4C8D-B21A-4863105D5738}" presName="background2" presStyleLbl="node2" presStyleIdx="2" presStyleCnt="3"/>
      <dgm:spPr/>
    </dgm:pt>
    <dgm:pt modelId="{81D48811-6B6A-47EB-844A-4ABE9297DD21}" type="pres">
      <dgm:prSet presAssocID="{50AF0F6B-3CD2-4C8D-B21A-4863105D5738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F847C9-9278-482B-AFAE-D960A976817A}" type="pres">
      <dgm:prSet presAssocID="{50AF0F6B-3CD2-4C8D-B21A-4863105D5738}" presName="hierChild3" presStyleCnt="0"/>
      <dgm:spPr/>
    </dgm:pt>
  </dgm:ptLst>
  <dgm:cxnLst>
    <dgm:cxn modelId="{C9CFDEB0-5245-4FC4-89F1-646A28A10AFD}" type="presOf" srcId="{5B97DD26-0752-43EC-A288-E6A6942160A4}" destId="{EB825E8B-AA98-4038-85AF-C0AAC662AA4E}" srcOrd="0" destOrd="0" presId="urn:microsoft.com/office/officeart/2005/8/layout/hierarchy1"/>
    <dgm:cxn modelId="{94EAE96C-2418-4278-8C1C-AFB98FDFEA33}" srcId="{5C73501A-CFFD-402E-AF5D-F8CA2FB0F479}" destId="{30D33265-E806-482D-9F2E-A63673236E90}" srcOrd="0" destOrd="0" parTransId="{7672F8A6-6267-422B-BA25-577BEA100A68}" sibTransId="{BBF7CD45-F60D-4471-8BC8-3C7C94E0AB68}"/>
    <dgm:cxn modelId="{B8072ECF-A9A6-49F8-9439-EE2C4A948145}" type="presOf" srcId="{CFFA26CD-A186-486B-89E8-870E7C5685C3}" destId="{C74A19E5-FB6F-4A4F-9F9F-A537688EC20C}" srcOrd="0" destOrd="0" presId="urn:microsoft.com/office/officeart/2005/8/layout/hierarchy1"/>
    <dgm:cxn modelId="{3260A286-F478-4533-8E54-7BFFD32BCA71}" srcId="{74FF2DB4-5F06-46CC-B430-896A1A477DEE}" destId="{50AF0F6B-3CD2-4C8D-B21A-4863105D5738}" srcOrd="2" destOrd="0" parTransId="{AA89605D-EFDC-49B1-8476-9D9B4F411B9D}" sibTransId="{A4B6B247-6F14-4777-B5C4-93AFD655FADD}"/>
    <dgm:cxn modelId="{0817A056-3177-4632-A976-F06CB87567B4}" srcId="{5B97DD26-0752-43EC-A288-E6A6942160A4}" destId="{D8E346E0-5909-4F93-8BFC-8BE5A35AAEDF}" srcOrd="1" destOrd="0" parTransId="{80D56F89-3E4A-4091-9338-B805668B4CDC}" sibTransId="{5541CDE6-B13C-4179-A25D-8E675072D3C9}"/>
    <dgm:cxn modelId="{7C2D015C-D1A6-4C06-9A46-48EA1F35C580}" type="presOf" srcId="{CA501F89-C40F-47EE-BA41-89E80B590FBE}" destId="{C8CDD297-799B-489E-8B2A-86190BCF6D1B}" srcOrd="0" destOrd="0" presId="urn:microsoft.com/office/officeart/2005/8/layout/hierarchy1"/>
    <dgm:cxn modelId="{1F5E1AA7-F569-43BE-AF8A-2111EEC1B035}" srcId="{5C73501A-CFFD-402E-AF5D-F8CA2FB0F479}" destId="{E3D1C778-DE14-43F7-A236-9B001574F11E}" srcOrd="1" destOrd="0" parTransId="{C6906C02-A20D-4CBD-88D7-597656F6D3F1}" sibTransId="{E293BAC6-E862-4355-8379-B70A0EB1A928}"/>
    <dgm:cxn modelId="{7A566337-E036-4985-8D59-833560D7B6A7}" type="presOf" srcId="{0A76F2BC-5A98-4C0B-B802-76040B10E744}" destId="{125145DC-4FFF-4F19-B826-C6BE56BA8AC6}" srcOrd="0" destOrd="0" presId="urn:microsoft.com/office/officeart/2005/8/layout/hierarchy1"/>
    <dgm:cxn modelId="{4A614BFC-D251-4B49-830A-B1E52D7A68AC}" type="presOf" srcId="{C7FB7F09-A5B6-461E-BDD0-02C9A844A99E}" destId="{DD46F09F-AF65-472D-89E1-39FBBFCA1CD0}" srcOrd="0" destOrd="0" presId="urn:microsoft.com/office/officeart/2005/8/layout/hierarchy1"/>
    <dgm:cxn modelId="{60C14931-5D3A-4CFB-BCC7-72B80B5D78CD}" type="presOf" srcId="{75A1299F-3E19-415D-957D-44EA78EF7286}" destId="{443E2221-05EB-4CF3-A137-094E01AEE32D}" srcOrd="0" destOrd="0" presId="urn:microsoft.com/office/officeart/2005/8/layout/hierarchy1"/>
    <dgm:cxn modelId="{BC8A5185-C362-44FA-B4B2-FA71ECE88101}" type="presOf" srcId="{80D56F89-3E4A-4091-9338-B805668B4CDC}" destId="{3677C2B1-DFCD-4B21-B130-C11EF80D770C}" srcOrd="0" destOrd="0" presId="urn:microsoft.com/office/officeart/2005/8/layout/hierarchy1"/>
    <dgm:cxn modelId="{FD4F372C-D917-4085-A9CB-2E6879344E2E}" srcId="{74FF2DB4-5F06-46CC-B430-896A1A477DEE}" destId="{75A1299F-3E19-415D-957D-44EA78EF7286}" srcOrd="0" destOrd="0" parTransId="{8B80AB3C-12EC-40A3-B9BD-BC9229B60238}" sibTransId="{2337E148-8277-4619-8929-AC9A907ED528}"/>
    <dgm:cxn modelId="{E884EDCC-73DC-4809-BFB2-F9ADF74E54DD}" type="presOf" srcId="{E3D1C778-DE14-43F7-A236-9B001574F11E}" destId="{D6CCFACE-31E8-469B-AAB3-E90116EA24D1}" srcOrd="0" destOrd="0" presId="urn:microsoft.com/office/officeart/2005/8/layout/hierarchy1"/>
    <dgm:cxn modelId="{AED79718-B02C-4206-B157-0B68BD85448E}" srcId="{0A76F2BC-5A98-4C0B-B802-76040B10E744}" destId="{74FF2DB4-5F06-46CC-B430-896A1A477DEE}" srcOrd="0" destOrd="0" parTransId="{A1E21D42-E382-4136-9E29-B397CAEB3867}" sibTransId="{FEE94E76-BE58-4F34-B460-5359F4428F83}"/>
    <dgm:cxn modelId="{CA084BE8-BF54-4499-9F2F-8863DE75A901}" type="presOf" srcId="{FE27DCA7-5051-4B3F-8044-856F2821D4F7}" destId="{F92478EC-CC0C-44D8-BA4C-73350D44A30F}" srcOrd="0" destOrd="0" presId="urn:microsoft.com/office/officeart/2005/8/layout/hierarchy1"/>
    <dgm:cxn modelId="{1723F5D5-5B68-43F5-B021-75EC054A7473}" type="presOf" srcId="{30D33265-E806-482D-9F2E-A63673236E90}" destId="{4E4D797B-5A19-4C71-8E9B-776BB6D2A011}" srcOrd="0" destOrd="0" presId="urn:microsoft.com/office/officeart/2005/8/layout/hierarchy1"/>
    <dgm:cxn modelId="{F53F9B9A-7077-4B43-A1F6-2A7E8217D4D5}" type="presOf" srcId="{AA89605D-EFDC-49B1-8476-9D9B4F411B9D}" destId="{67EADC59-C028-48DD-B5E1-B7C9788F7EAE}" srcOrd="0" destOrd="0" presId="urn:microsoft.com/office/officeart/2005/8/layout/hierarchy1"/>
    <dgm:cxn modelId="{1CE1F398-772E-4011-8CE2-FD35CFCB2011}" srcId="{75A1299F-3E19-415D-957D-44EA78EF7286}" destId="{5B97DD26-0752-43EC-A288-E6A6942160A4}" srcOrd="0" destOrd="0" parTransId="{8FC40B53-34C9-4274-A8A0-E0EF7ABA4533}" sibTransId="{C6FDE78F-F06C-4220-9F54-BFD9B49CFC6F}"/>
    <dgm:cxn modelId="{24CD5B3E-C3C9-49CE-9B4A-4C41F473BE1D}" type="presOf" srcId="{8AE10A67-A50B-4099-B177-3DAABFDEBE72}" destId="{A1750941-F429-4A9A-AAF4-34F36664067F}" srcOrd="0" destOrd="0" presId="urn:microsoft.com/office/officeart/2005/8/layout/hierarchy1"/>
    <dgm:cxn modelId="{681820BA-3405-41CB-A00A-442710651265}" srcId="{74FF2DB4-5F06-46CC-B430-896A1A477DEE}" destId="{CFFA26CD-A186-486B-89E8-870E7C5685C3}" srcOrd="1" destOrd="0" parTransId="{CA501F89-C40F-47EE-BA41-89E80B590FBE}" sibTransId="{906DF6C1-3A46-4944-ACBF-5A58EF5DE5C8}"/>
    <dgm:cxn modelId="{6B859904-4C99-4C75-940E-C00F70AE1EF2}" type="presOf" srcId="{74FF2DB4-5F06-46CC-B430-896A1A477DEE}" destId="{9EF0D6D9-2AB3-4E29-BACD-06D5DC4B04E5}" srcOrd="0" destOrd="0" presId="urn:microsoft.com/office/officeart/2005/8/layout/hierarchy1"/>
    <dgm:cxn modelId="{D5D0380F-5ABE-407A-A156-212F410EB358}" type="presOf" srcId="{7672F8A6-6267-422B-BA25-577BEA100A68}" destId="{1428243E-DA91-4C33-9D65-1D86A772089D}" srcOrd="0" destOrd="0" presId="urn:microsoft.com/office/officeart/2005/8/layout/hierarchy1"/>
    <dgm:cxn modelId="{A0A0A60C-BD61-4FB3-A586-1ED3CF0BE6AC}" type="presOf" srcId="{5C73501A-CFFD-402E-AF5D-F8CA2FB0F479}" destId="{BBF8B438-2CCD-4E42-B1BE-7C2AEBFB94CD}" srcOrd="0" destOrd="0" presId="urn:microsoft.com/office/officeart/2005/8/layout/hierarchy1"/>
    <dgm:cxn modelId="{E9240752-D076-4A14-B4BD-0D26B989A54C}" srcId="{75A1299F-3E19-415D-957D-44EA78EF7286}" destId="{5C73501A-CFFD-402E-AF5D-F8CA2FB0F479}" srcOrd="1" destOrd="0" parTransId="{C7FB7F09-A5B6-461E-BDD0-02C9A844A99E}" sibTransId="{DE57612E-8471-422A-9C20-1D1FE86034CC}"/>
    <dgm:cxn modelId="{1258C591-3DE7-4DA4-B2A5-8C9BE20AA7B1}" type="presOf" srcId="{8FC40B53-34C9-4274-A8A0-E0EF7ABA4533}" destId="{BEE4E2DD-0EC7-4050-AECA-4D0AA3F6E58A}" srcOrd="0" destOrd="0" presId="urn:microsoft.com/office/officeart/2005/8/layout/hierarchy1"/>
    <dgm:cxn modelId="{18BFB78F-BD83-46E9-A141-8B912D257F75}" type="presOf" srcId="{50AF0F6B-3CD2-4C8D-B21A-4863105D5738}" destId="{81D48811-6B6A-47EB-844A-4ABE9297DD21}" srcOrd="0" destOrd="0" presId="urn:microsoft.com/office/officeart/2005/8/layout/hierarchy1"/>
    <dgm:cxn modelId="{8BAC989B-3594-4DD8-8DEF-9AC9F4AABACA}" type="presOf" srcId="{C6906C02-A20D-4CBD-88D7-597656F6D3F1}" destId="{F36F102D-9560-44F1-AE4D-3CB264063C01}" srcOrd="0" destOrd="0" presId="urn:microsoft.com/office/officeart/2005/8/layout/hierarchy1"/>
    <dgm:cxn modelId="{F3315AC8-B8C4-4B0B-9CC7-FA88702700FD}" type="presOf" srcId="{8B80AB3C-12EC-40A3-B9BD-BC9229B60238}" destId="{892D9448-00A4-439A-A8DB-68D422EEA033}" srcOrd="0" destOrd="0" presId="urn:microsoft.com/office/officeart/2005/8/layout/hierarchy1"/>
    <dgm:cxn modelId="{4FCF57BA-3D9D-4ECF-ADFE-149CAECEB2A2}" srcId="{5B97DD26-0752-43EC-A288-E6A6942160A4}" destId="{FE27DCA7-5051-4B3F-8044-856F2821D4F7}" srcOrd="0" destOrd="0" parTransId="{8AE10A67-A50B-4099-B177-3DAABFDEBE72}" sibTransId="{7AE658D8-343D-4E1D-A941-6F83C57C4693}"/>
    <dgm:cxn modelId="{66761F37-C5F7-439D-8604-6D5D527268B4}" type="presOf" srcId="{D8E346E0-5909-4F93-8BFC-8BE5A35AAEDF}" destId="{8EECF059-367C-41F4-96BE-0288A92B2679}" srcOrd="0" destOrd="0" presId="urn:microsoft.com/office/officeart/2005/8/layout/hierarchy1"/>
    <dgm:cxn modelId="{D5C375C2-903F-452A-94F9-61ABDF0E1695}" type="presParOf" srcId="{125145DC-4FFF-4F19-B826-C6BE56BA8AC6}" destId="{96F4BDDF-BE7D-4F60-8E39-C1670654A461}" srcOrd="0" destOrd="0" presId="urn:microsoft.com/office/officeart/2005/8/layout/hierarchy1"/>
    <dgm:cxn modelId="{85F52F05-FE23-419B-BDD6-FE5A6D403DED}" type="presParOf" srcId="{96F4BDDF-BE7D-4F60-8E39-C1670654A461}" destId="{8EBF1EBE-B92A-4ED7-A35F-7234C1D25D76}" srcOrd="0" destOrd="0" presId="urn:microsoft.com/office/officeart/2005/8/layout/hierarchy1"/>
    <dgm:cxn modelId="{D1EB0BE0-EAEE-421D-B4FB-2EF71B0FDF7E}" type="presParOf" srcId="{8EBF1EBE-B92A-4ED7-A35F-7234C1D25D76}" destId="{AA22E21F-70FD-4696-8F11-C1277AB30772}" srcOrd="0" destOrd="0" presId="urn:microsoft.com/office/officeart/2005/8/layout/hierarchy1"/>
    <dgm:cxn modelId="{13812F7C-5679-4B87-8161-B094FA2E5D3D}" type="presParOf" srcId="{8EBF1EBE-B92A-4ED7-A35F-7234C1D25D76}" destId="{9EF0D6D9-2AB3-4E29-BACD-06D5DC4B04E5}" srcOrd="1" destOrd="0" presId="urn:microsoft.com/office/officeart/2005/8/layout/hierarchy1"/>
    <dgm:cxn modelId="{DC1D9C6A-75F7-472F-AEE3-DCDE0044A314}" type="presParOf" srcId="{96F4BDDF-BE7D-4F60-8E39-C1670654A461}" destId="{D395DE2F-8827-4862-BFD3-0F9BEA2C6165}" srcOrd="1" destOrd="0" presId="urn:microsoft.com/office/officeart/2005/8/layout/hierarchy1"/>
    <dgm:cxn modelId="{D1DB860E-656B-48C0-8DEF-3BAA26BBD355}" type="presParOf" srcId="{D395DE2F-8827-4862-BFD3-0F9BEA2C6165}" destId="{892D9448-00A4-439A-A8DB-68D422EEA033}" srcOrd="0" destOrd="0" presId="urn:microsoft.com/office/officeart/2005/8/layout/hierarchy1"/>
    <dgm:cxn modelId="{A56F99AE-193E-4C56-A35D-617C94A830F2}" type="presParOf" srcId="{D395DE2F-8827-4862-BFD3-0F9BEA2C6165}" destId="{7A84DF50-641F-4C13-A963-59C6FFBF3031}" srcOrd="1" destOrd="0" presId="urn:microsoft.com/office/officeart/2005/8/layout/hierarchy1"/>
    <dgm:cxn modelId="{1575AB1A-7F65-4517-A30E-B6841AB4890B}" type="presParOf" srcId="{7A84DF50-641F-4C13-A963-59C6FFBF3031}" destId="{DA130D27-90D8-414C-81B9-39580F0BFC61}" srcOrd="0" destOrd="0" presId="urn:microsoft.com/office/officeart/2005/8/layout/hierarchy1"/>
    <dgm:cxn modelId="{1059AD0B-F01D-4098-A862-12FF7EB711F6}" type="presParOf" srcId="{DA130D27-90D8-414C-81B9-39580F0BFC61}" destId="{6827F30E-B4F8-4408-8C21-2D286314B605}" srcOrd="0" destOrd="0" presId="urn:microsoft.com/office/officeart/2005/8/layout/hierarchy1"/>
    <dgm:cxn modelId="{2D82C545-EC5F-4EB4-8311-90945509DB71}" type="presParOf" srcId="{DA130D27-90D8-414C-81B9-39580F0BFC61}" destId="{443E2221-05EB-4CF3-A137-094E01AEE32D}" srcOrd="1" destOrd="0" presId="urn:microsoft.com/office/officeart/2005/8/layout/hierarchy1"/>
    <dgm:cxn modelId="{FAE840BD-A4CC-425E-BD48-24427BC69918}" type="presParOf" srcId="{7A84DF50-641F-4C13-A963-59C6FFBF3031}" destId="{EF471E98-B730-40CA-87D7-5D877948CA75}" srcOrd="1" destOrd="0" presId="urn:microsoft.com/office/officeart/2005/8/layout/hierarchy1"/>
    <dgm:cxn modelId="{323F2489-DF97-44E2-9A92-32BAF22E9F11}" type="presParOf" srcId="{EF471E98-B730-40CA-87D7-5D877948CA75}" destId="{BEE4E2DD-0EC7-4050-AECA-4D0AA3F6E58A}" srcOrd="0" destOrd="0" presId="urn:microsoft.com/office/officeart/2005/8/layout/hierarchy1"/>
    <dgm:cxn modelId="{1017E4BC-C37E-46C5-8C94-8F92521EF984}" type="presParOf" srcId="{EF471E98-B730-40CA-87D7-5D877948CA75}" destId="{2CB8C3EA-221B-4307-A272-94B1B42869EA}" srcOrd="1" destOrd="0" presId="urn:microsoft.com/office/officeart/2005/8/layout/hierarchy1"/>
    <dgm:cxn modelId="{F68F56B4-7B8A-4EEF-A325-69C07B7DE9C9}" type="presParOf" srcId="{2CB8C3EA-221B-4307-A272-94B1B42869EA}" destId="{16004F1E-B789-4DD9-892B-719FA685BA24}" srcOrd="0" destOrd="0" presId="urn:microsoft.com/office/officeart/2005/8/layout/hierarchy1"/>
    <dgm:cxn modelId="{AA16BA59-DD3F-471C-8A57-9C5996413F4C}" type="presParOf" srcId="{16004F1E-B789-4DD9-892B-719FA685BA24}" destId="{38C0AF12-91DF-4787-BE41-43F74CF1104C}" srcOrd="0" destOrd="0" presId="urn:microsoft.com/office/officeart/2005/8/layout/hierarchy1"/>
    <dgm:cxn modelId="{06BE00F8-8294-495C-9A0F-0AEEB8106EA2}" type="presParOf" srcId="{16004F1E-B789-4DD9-892B-719FA685BA24}" destId="{EB825E8B-AA98-4038-85AF-C0AAC662AA4E}" srcOrd="1" destOrd="0" presId="urn:microsoft.com/office/officeart/2005/8/layout/hierarchy1"/>
    <dgm:cxn modelId="{07BEEBF4-9EC6-486E-9246-9915F845E534}" type="presParOf" srcId="{2CB8C3EA-221B-4307-A272-94B1B42869EA}" destId="{7D7EE006-8F3E-432A-94A6-4477FD801539}" srcOrd="1" destOrd="0" presId="urn:microsoft.com/office/officeart/2005/8/layout/hierarchy1"/>
    <dgm:cxn modelId="{F51F611D-C17B-4E6A-AF5B-AEAC4D0E3500}" type="presParOf" srcId="{7D7EE006-8F3E-432A-94A6-4477FD801539}" destId="{A1750941-F429-4A9A-AAF4-34F36664067F}" srcOrd="0" destOrd="0" presId="urn:microsoft.com/office/officeart/2005/8/layout/hierarchy1"/>
    <dgm:cxn modelId="{80965C7D-07B1-4679-876A-17D51E285C3F}" type="presParOf" srcId="{7D7EE006-8F3E-432A-94A6-4477FD801539}" destId="{7F8AF5CE-3E81-4013-AB04-B6DA41B714C7}" srcOrd="1" destOrd="0" presId="urn:microsoft.com/office/officeart/2005/8/layout/hierarchy1"/>
    <dgm:cxn modelId="{9A165022-FAB4-43B6-A613-536AD5E98B05}" type="presParOf" srcId="{7F8AF5CE-3E81-4013-AB04-B6DA41B714C7}" destId="{8110DB2B-200B-417E-9082-6A7025F35F39}" srcOrd="0" destOrd="0" presId="urn:microsoft.com/office/officeart/2005/8/layout/hierarchy1"/>
    <dgm:cxn modelId="{AE47A7CF-8DF8-4D68-9E81-947913133475}" type="presParOf" srcId="{8110DB2B-200B-417E-9082-6A7025F35F39}" destId="{9BB721E5-9E7E-424B-AFA3-F8C3BB272201}" srcOrd="0" destOrd="0" presId="urn:microsoft.com/office/officeart/2005/8/layout/hierarchy1"/>
    <dgm:cxn modelId="{861CE17F-5B77-4A7E-B880-5C388565CB85}" type="presParOf" srcId="{8110DB2B-200B-417E-9082-6A7025F35F39}" destId="{F92478EC-CC0C-44D8-BA4C-73350D44A30F}" srcOrd="1" destOrd="0" presId="urn:microsoft.com/office/officeart/2005/8/layout/hierarchy1"/>
    <dgm:cxn modelId="{E5273681-23FE-479B-AEF6-B6865F10B735}" type="presParOf" srcId="{7F8AF5CE-3E81-4013-AB04-B6DA41B714C7}" destId="{70354F7E-56B9-4561-9084-32A62D6ABE88}" srcOrd="1" destOrd="0" presId="urn:microsoft.com/office/officeart/2005/8/layout/hierarchy1"/>
    <dgm:cxn modelId="{46CE8C55-F1C4-4383-B3EF-1953081B0DE4}" type="presParOf" srcId="{7D7EE006-8F3E-432A-94A6-4477FD801539}" destId="{3677C2B1-DFCD-4B21-B130-C11EF80D770C}" srcOrd="2" destOrd="0" presId="urn:microsoft.com/office/officeart/2005/8/layout/hierarchy1"/>
    <dgm:cxn modelId="{14097619-21E1-4959-824E-8FF6F52A5FF5}" type="presParOf" srcId="{7D7EE006-8F3E-432A-94A6-4477FD801539}" destId="{E1957E83-0034-43B0-BA1D-C0B40F8C8AF8}" srcOrd="3" destOrd="0" presId="urn:microsoft.com/office/officeart/2005/8/layout/hierarchy1"/>
    <dgm:cxn modelId="{B9125B70-5233-49FD-BB9F-F31CCE5BE4D9}" type="presParOf" srcId="{E1957E83-0034-43B0-BA1D-C0B40F8C8AF8}" destId="{4DBBAD4C-69DC-482F-82FD-154DAF0D37AD}" srcOrd="0" destOrd="0" presId="urn:microsoft.com/office/officeart/2005/8/layout/hierarchy1"/>
    <dgm:cxn modelId="{C73BAB7A-595D-4F90-9BC1-B2C38E26F3B6}" type="presParOf" srcId="{4DBBAD4C-69DC-482F-82FD-154DAF0D37AD}" destId="{0BE6ABB0-BB50-4A89-B160-6F32114F3637}" srcOrd="0" destOrd="0" presId="urn:microsoft.com/office/officeart/2005/8/layout/hierarchy1"/>
    <dgm:cxn modelId="{8E8B6A4A-1C9A-4CA6-95E3-544D211B294C}" type="presParOf" srcId="{4DBBAD4C-69DC-482F-82FD-154DAF0D37AD}" destId="{8EECF059-367C-41F4-96BE-0288A92B2679}" srcOrd="1" destOrd="0" presId="urn:microsoft.com/office/officeart/2005/8/layout/hierarchy1"/>
    <dgm:cxn modelId="{634D2721-9FE2-4F1D-A431-272C912541CF}" type="presParOf" srcId="{E1957E83-0034-43B0-BA1D-C0B40F8C8AF8}" destId="{D41D40CE-69E9-4BF8-B9EF-41845032E0E7}" srcOrd="1" destOrd="0" presId="urn:microsoft.com/office/officeart/2005/8/layout/hierarchy1"/>
    <dgm:cxn modelId="{AB60FB69-B949-4EFF-924E-E39B307D7E27}" type="presParOf" srcId="{EF471E98-B730-40CA-87D7-5D877948CA75}" destId="{DD46F09F-AF65-472D-89E1-39FBBFCA1CD0}" srcOrd="2" destOrd="0" presId="urn:microsoft.com/office/officeart/2005/8/layout/hierarchy1"/>
    <dgm:cxn modelId="{4A3E97D6-3B3B-4698-AE2C-BEA60A4DA96A}" type="presParOf" srcId="{EF471E98-B730-40CA-87D7-5D877948CA75}" destId="{85044D52-02D1-47D2-883E-41B4522C94F4}" srcOrd="3" destOrd="0" presId="urn:microsoft.com/office/officeart/2005/8/layout/hierarchy1"/>
    <dgm:cxn modelId="{AF9F9B99-B579-4E34-B9D2-CF92A991D6A5}" type="presParOf" srcId="{85044D52-02D1-47D2-883E-41B4522C94F4}" destId="{1639C7F8-E1C7-4532-9E9D-03699EFDEA4F}" srcOrd="0" destOrd="0" presId="urn:microsoft.com/office/officeart/2005/8/layout/hierarchy1"/>
    <dgm:cxn modelId="{A72C056B-B565-45AC-A516-AA7104A237A0}" type="presParOf" srcId="{1639C7F8-E1C7-4532-9E9D-03699EFDEA4F}" destId="{01051AEF-0EEC-44AE-ABBE-3CAE7BE18119}" srcOrd="0" destOrd="0" presId="urn:microsoft.com/office/officeart/2005/8/layout/hierarchy1"/>
    <dgm:cxn modelId="{9CF369BC-DD22-4021-AF33-404D99C4137D}" type="presParOf" srcId="{1639C7F8-E1C7-4532-9E9D-03699EFDEA4F}" destId="{BBF8B438-2CCD-4E42-B1BE-7C2AEBFB94CD}" srcOrd="1" destOrd="0" presId="urn:microsoft.com/office/officeart/2005/8/layout/hierarchy1"/>
    <dgm:cxn modelId="{22437ACE-1A65-48E7-B4B2-D149F5C25F2B}" type="presParOf" srcId="{85044D52-02D1-47D2-883E-41B4522C94F4}" destId="{94250363-891E-48EE-9DFD-8A9DF0594CA6}" srcOrd="1" destOrd="0" presId="urn:microsoft.com/office/officeart/2005/8/layout/hierarchy1"/>
    <dgm:cxn modelId="{445C03AC-40A2-4503-BBCC-51D967B5B087}" type="presParOf" srcId="{94250363-891E-48EE-9DFD-8A9DF0594CA6}" destId="{1428243E-DA91-4C33-9D65-1D86A772089D}" srcOrd="0" destOrd="0" presId="urn:microsoft.com/office/officeart/2005/8/layout/hierarchy1"/>
    <dgm:cxn modelId="{8CEE9AC2-8922-4611-8D92-316C7F474963}" type="presParOf" srcId="{94250363-891E-48EE-9DFD-8A9DF0594CA6}" destId="{35D48C3C-935D-4412-9D76-EB18E0E981CF}" srcOrd="1" destOrd="0" presId="urn:microsoft.com/office/officeart/2005/8/layout/hierarchy1"/>
    <dgm:cxn modelId="{CE343C5D-D36B-44C3-BC99-7CA9A90B8390}" type="presParOf" srcId="{35D48C3C-935D-4412-9D76-EB18E0E981CF}" destId="{02E2426B-984F-4D18-BC36-6BD00729E7FA}" srcOrd="0" destOrd="0" presId="urn:microsoft.com/office/officeart/2005/8/layout/hierarchy1"/>
    <dgm:cxn modelId="{D652A075-2ADE-4449-BD93-2F09060D46AA}" type="presParOf" srcId="{02E2426B-984F-4D18-BC36-6BD00729E7FA}" destId="{54F945C9-95D4-4D05-872A-F458DA8ED681}" srcOrd="0" destOrd="0" presId="urn:microsoft.com/office/officeart/2005/8/layout/hierarchy1"/>
    <dgm:cxn modelId="{668C29AF-5FBC-40D1-B80B-419C21F8DF81}" type="presParOf" srcId="{02E2426B-984F-4D18-BC36-6BD00729E7FA}" destId="{4E4D797B-5A19-4C71-8E9B-776BB6D2A011}" srcOrd="1" destOrd="0" presId="urn:microsoft.com/office/officeart/2005/8/layout/hierarchy1"/>
    <dgm:cxn modelId="{5158A884-F4F5-4818-9E65-E969739B878A}" type="presParOf" srcId="{35D48C3C-935D-4412-9D76-EB18E0E981CF}" destId="{96287630-8457-4E87-B0F3-1C7673FFBAF6}" srcOrd="1" destOrd="0" presId="urn:microsoft.com/office/officeart/2005/8/layout/hierarchy1"/>
    <dgm:cxn modelId="{F4D5A281-28A8-4F1B-87CD-2004553FD5F3}" type="presParOf" srcId="{94250363-891E-48EE-9DFD-8A9DF0594CA6}" destId="{F36F102D-9560-44F1-AE4D-3CB264063C01}" srcOrd="2" destOrd="0" presId="urn:microsoft.com/office/officeart/2005/8/layout/hierarchy1"/>
    <dgm:cxn modelId="{A3A3324E-846C-4886-B075-D917569899E2}" type="presParOf" srcId="{94250363-891E-48EE-9DFD-8A9DF0594CA6}" destId="{464361C4-FE98-4599-956A-41731269AC4F}" srcOrd="3" destOrd="0" presId="urn:microsoft.com/office/officeart/2005/8/layout/hierarchy1"/>
    <dgm:cxn modelId="{3EDB4DA2-F896-4813-B21D-83395C9EB81D}" type="presParOf" srcId="{464361C4-FE98-4599-956A-41731269AC4F}" destId="{64F20C89-3514-4EA7-BFC1-5FCD22374D44}" srcOrd="0" destOrd="0" presId="urn:microsoft.com/office/officeart/2005/8/layout/hierarchy1"/>
    <dgm:cxn modelId="{5E090E03-F534-455B-9F36-9402BA883EC2}" type="presParOf" srcId="{64F20C89-3514-4EA7-BFC1-5FCD22374D44}" destId="{F0628213-AAD3-4167-93E9-2F5C7309DA13}" srcOrd="0" destOrd="0" presId="urn:microsoft.com/office/officeart/2005/8/layout/hierarchy1"/>
    <dgm:cxn modelId="{9157ACC3-97AA-4C4B-987B-60A02E93F935}" type="presParOf" srcId="{64F20C89-3514-4EA7-BFC1-5FCD22374D44}" destId="{D6CCFACE-31E8-469B-AAB3-E90116EA24D1}" srcOrd="1" destOrd="0" presId="urn:microsoft.com/office/officeart/2005/8/layout/hierarchy1"/>
    <dgm:cxn modelId="{AEBB8187-7F2C-409E-B337-226D1CB54F1C}" type="presParOf" srcId="{464361C4-FE98-4599-956A-41731269AC4F}" destId="{BD8107FB-E176-4A1A-ACA0-54BFBC027D5F}" srcOrd="1" destOrd="0" presId="urn:microsoft.com/office/officeart/2005/8/layout/hierarchy1"/>
    <dgm:cxn modelId="{6D882894-A9F0-4D47-9828-5C41FC6ECDE8}" type="presParOf" srcId="{D395DE2F-8827-4862-BFD3-0F9BEA2C6165}" destId="{C8CDD297-799B-489E-8B2A-86190BCF6D1B}" srcOrd="2" destOrd="0" presId="urn:microsoft.com/office/officeart/2005/8/layout/hierarchy1"/>
    <dgm:cxn modelId="{CC2B47D5-511C-49FA-A23E-D1966CE89EDB}" type="presParOf" srcId="{D395DE2F-8827-4862-BFD3-0F9BEA2C6165}" destId="{27333E20-E8E8-4133-9088-11D09133D271}" srcOrd="3" destOrd="0" presId="urn:microsoft.com/office/officeart/2005/8/layout/hierarchy1"/>
    <dgm:cxn modelId="{9B0F210C-DB0B-4BC9-B4BB-F5E22AEEEE63}" type="presParOf" srcId="{27333E20-E8E8-4133-9088-11D09133D271}" destId="{D180A15E-435E-4E6B-9A36-C956C36D493D}" srcOrd="0" destOrd="0" presId="urn:microsoft.com/office/officeart/2005/8/layout/hierarchy1"/>
    <dgm:cxn modelId="{644F5AFC-51BB-4301-8709-65C2A7BA6158}" type="presParOf" srcId="{D180A15E-435E-4E6B-9A36-C956C36D493D}" destId="{D2AEEF80-46CF-405C-9D02-6EDD6E7C5A32}" srcOrd="0" destOrd="0" presId="urn:microsoft.com/office/officeart/2005/8/layout/hierarchy1"/>
    <dgm:cxn modelId="{149F99D1-9A50-44C2-BCB9-98AD8F709617}" type="presParOf" srcId="{D180A15E-435E-4E6B-9A36-C956C36D493D}" destId="{C74A19E5-FB6F-4A4F-9F9F-A537688EC20C}" srcOrd="1" destOrd="0" presId="urn:microsoft.com/office/officeart/2005/8/layout/hierarchy1"/>
    <dgm:cxn modelId="{EF9DA165-FEE9-4B0E-8A84-9366530E5434}" type="presParOf" srcId="{27333E20-E8E8-4133-9088-11D09133D271}" destId="{CED2AC4C-0593-4A06-A558-67007626271F}" srcOrd="1" destOrd="0" presId="urn:microsoft.com/office/officeart/2005/8/layout/hierarchy1"/>
    <dgm:cxn modelId="{5A3250B2-F221-46F2-950D-26B27CCE0ED0}" type="presParOf" srcId="{D395DE2F-8827-4862-BFD3-0F9BEA2C6165}" destId="{67EADC59-C028-48DD-B5E1-B7C9788F7EAE}" srcOrd="4" destOrd="0" presId="urn:microsoft.com/office/officeart/2005/8/layout/hierarchy1"/>
    <dgm:cxn modelId="{7EEF0860-A1F9-49DB-899B-F11AD6E0F730}" type="presParOf" srcId="{D395DE2F-8827-4862-BFD3-0F9BEA2C6165}" destId="{D3663E29-A2AD-4820-AF08-4F6FABA94D87}" srcOrd="5" destOrd="0" presId="urn:microsoft.com/office/officeart/2005/8/layout/hierarchy1"/>
    <dgm:cxn modelId="{20F4E7F5-4B4C-41D8-88A0-11BEBD744DB2}" type="presParOf" srcId="{D3663E29-A2AD-4820-AF08-4F6FABA94D87}" destId="{02BF4E88-5286-481A-B2E4-9D7B8B1478C1}" srcOrd="0" destOrd="0" presId="urn:microsoft.com/office/officeart/2005/8/layout/hierarchy1"/>
    <dgm:cxn modelId="{12BB4410-9060-4457-9F32-85B52AA56723}" type="presParOf" srcId="{02BF4E88-5286-481A-B2E4-9D7B8B1478C1}" destId="{A77ED5E6-F999-451D-8014-B3E8CF88F523}" srcOrd="0" destOrd="0" presId="urn:microsoft.com/office/officeart/2005/8/layout/hierarchy1"/>
    <dgm:cxn modelId="{D6DA3D21-7658-4621-B904-8CDDA40AFF0A}" type="presParOf" srcId="{02BF4E88-5286-481A-B2E4-9D7B8B1478C1}" destId="{81D48811-6B6A-47EB-844A-4ABE9297DD21}" srcOrd="1" destOrd="0" presId="urn:microsoft.com/office/officeart/2005/8/layout/hierarchy1"/>
    <dgm:cxn modelId="{ECF89B0D-D017-4EF3-B312-AB919BF28954}" type="presParOf" srcId="{D3663E29-A2AD-4820-AF08-4F6FABA94D87}" destId="{70F847C9-9278-482B-AFAE-D960A976817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315AE-04C6-4935-9354-E0038EBAD404}">
      <dsp:nvSpPr>
        <dsp:cNvPr id="0" name=""/>
        <dsp:cNvSpPr/>
      </dsp:nvSpPr>
      <dsp:spPr>
        <a:xfrm>
          <a:off x="4248472" y="650737"/>
          <a:ext cx="2305341" cy="272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135"/>
              </a:lnTo>
              <a:lnTo>
                <a:pt x="2305341" y="136135"/>
              </a:lnTo>
              <a:lnTo>
                <a:pt x="2305341" y="272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8A085-2B9B-41E1-8300-9106106FB136}">
      <dsp:nvSpPr>
        <dsp:cNvPr id="0" name=""/>
        <dsp:cNvSpPr/>
      </dsp:nvSpPr>
      <dsp:spPr>
        <a:xfrm>
          <a:off x="4202752" y="650737"/>
          <a:ext cx="91440" cy="2722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6135"/>
              </a:lnTo>
              <a:lnTo>
                <a:pt x="119110" y="136135"/>
              </a:lnTo>
              <a:lnTo>
                <a:pt x="119110" y="272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484F6-7F94-4E36-8ADB-F579A7F5F4DA}">
      <dsp:nvSpPr>
        <dsp:cNvPr id="0" name=""/>
        <dsp:cNvSpPr/>
      </dsp:nvSpPr>
      <dsp:spPr>
        <a:xfrm>
          <a:off x="2016520" y="650737"/>
          <a:ext cx="2231951" cy="272271"/>
        </a:xfrm>
        <a:custGeom>
          <a:avLst/>
          <a:gdLst/>
          <a:ahLst/>
          <a:cxnLst/>
          <a:rect l="0" t="0" r="0" b="0"/>
          <a:pathLst>
            <a:path>
              <a:moveTo>
                <a:pt x="2231951" y="0"/>
              </a:moveTo>
              <a:lnTo>
                <a:pt x="2231951" y="136135"/>
              </a:lnTo>
              <a:lnTo>
                <a:pt x="0" y="136135"/>
              </a:lnTo>
              <a:lnTo>
                <a:pt x="0" y="272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6DCF9-DC1A-4E57-AC66-3BF0856A584C}">
      <dsp:nvSpPr>
        <dsp:cNvPr id="0" name=""/>
        <dsp:cNvSpPr/>
      </dsp:nvSpPr>
      <dsp:spPr>
        <a:xfrm>
          <a:off x="2415008" y="2472"/>
          <a:ext cx="3666926" cy="6482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Объекты операционной системы </a:t>
          </a:r>
          <a:r>
            <a:rPr lang="en-US" sz="2200" kern="1200" dirty="0" smtClean="0"/>
            <a:t>Windows</a:t>
          </a:r>
          <a:r>
            <a:rPr lang="ru-RU" sz="2200" kern="1200" dirty="0" smtClean="0"/>
            <a:t> </a:t>
          </a:r>
          <a:endParaRPr lang="ru-RU" sz="2200" kern="1200" dirty="0"/>
        </a:p>
      </dsp:txBody>
      <dsp:txXfrm>
        <a:off x="2415008" y="2472"/>
        <a:ext cx="3666926" cy="648265"/>
      </dsp:txXfrm>
    </dsp:sp>
    <dsp:sp modelId="{F0989E63-DC8C-4A02-B812-238E32DD4AEB}">
      <dsp:nvSpPr>
        <dsp:cNvPr id="0" name=""/>
        <dsp:cNvSpPr/>
      </dsp:nvSpPr>
      <dsp:spPr>
        <a:xfrm>
          <a:off x="956677" y="923009"/>
          <a:ext cx="2119685" cy="41150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smtClean="0"/>
            <a:t>Специальные объекты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- Рабочий стол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- Панель задач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- Мой компьютер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- Корзина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- Сетевое окружение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956677" y="923009"/>
        <a:ext cx="2119685" cy="4115078"/>
      </dsp:txXfrm>
    </dsp:sp>
    <dsp:sp modelId="{0B5ED14D-5C84-4582-AC8C-CE45E9F490FF}">
      <dsp:nvSpPr>
        <dsp:cNvPr id="0" name=""/>
        <dsp:cNvSpPr/>
      </dsp:nvSpPr>
      <dsp:spPr>
        <a:xfrm>
          <a:off x="3348634" y="923009"/>
          <a:ext cx="1946455" cy="40569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smtClean="0"/>
            <a:t>Основные объекты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0" kern="1200" smtClean="0"/>
            <a:t>- Файлы: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0" kern="1200" smtClean="0"/>
            <a:t>Программы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0" kern="1200" smtClean="0"/>
            <a:t>Документы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i="0" kern="1200" smtClean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0" kern="1200" smtClean="0"/>
            <a:t>- Папки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0" kern="1200" smtClean="0"/>
            <a:t>- Ярлыки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i="1" kern="1200" dirty="0"/>
        </a:p>
      </dsp:txBody>
      <dsp:txXfrm>
        <a:off x="3348634" y="923009"/>
        <a:ext cx="1946455" cy="4056974"/>
      </dsp:txXfrm>
    </dsp:sp>
    <dsp:sp modelId="{C5E0861C-D3B5-4D13-9911-6CF5DC31DB6B}">
      <dsp:nvSpPr>
        <dsp:cNvPr id="0" name=""/>
        <dsp:cNvSpPr/>
      </dsp:nvSpPr>
      <dsp:spPr>
        <a:xfrm>
          <a:off x="5567361" y="923009"/>
          <a:ext cx="1972904" cy="387735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/>
            <a:t>Объекты, связанные с внешними устройствами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Диски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принтеры</a:t>
          </a:r>
          <a:endParaRPr lang="ru-RU" sz="2200" kern="1200" dirty="0"/>
        </a:p>
      </dsp:txBody>
      <dsp:txXfrm>
        <a:off x="5567361" y="923009"/>
        <a:ext cx="1972904" cy="38773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ADC59-C028-48DD-B5E1-B7C9788F7EAE}">
      <dsp:nvSpPr>
        <dsp:cNvPr id="0" name=""/>
        <dsp:cNvSpPr/>
      </dsp:nvSpPr>
      <dsp:spPr>
        <a:xfrm>
          <a:off x="5050124" y="1158905"/>
          <a:ext cx="1597751" cy="380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089"/>
              </a:lnTo>
              <a:lnTo>
                <a:pt x="1597751" y="259089"/>
              </a:lnTo>
              <a:lnTo>
                <a:pt x="1597751" y="38019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DD297-799B-489E-8B2A-86190BCF6D1B}">
      <dsp:nvSpPr>
        <dsp:cNvPr id="0" name=""/>
        <dsp:cNvSpPr/>
      </dsp:nvSpPr>
      <dsp:spPr>
        <a:xfrm>
          <a:off x="5004404" y="1158905"/>
          <a:ext cx="91440" cy="380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019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C292B-33AE-4FE9-B96C-4259D615264B}">
      <dsp:nvSpPr>
        <dsp:cNvPr id="0" name=""/>
        <dsp:cNvSpPr/>
      </dsp:nvSpPr>
      <dsp:spPr>
        <a:xfrm>
          <a:off x="5449562" y="3579498"/>
          <a:ext cx="1597751" cy="380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089"/>
              </a:lnTo>
              <a:lnTo>
                <a:pt x="1597751" y="259089"/>
              </a:lnTo>
              <a:lnTo>
                <a:pt x="1597751" y="38019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F102D-9560-44F1-AE4D-3CB264063C01}">
      <dsp:nvSpPr>
        <dsp:cNvPr id="0" name=""/>
        <dsp:cNvSpPr/>
      </dsp:nvSpPr>
      <dsp:spPr>
        <a:xfrm>
          <a:off x="5403842" y="3579498"/>
          <a:ext cx="91440" cy="380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019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8243E-DA91-4C33-9D65-1D86A772089D}">
      <dsp:nvSpPr>
        <dsp:cNvPr id="0" name=""/>
        <dsp:cNvSpPr/>
      </dsp:nvSpPr>
      <dsp:spPr>
        <a:xfrm>
          <a:off x="3851810" y="3579498"/>
          <a:ext cx="1597751" cy="380192"/>
        </a:xfrm>
        <a:custGeom>
          <a:avLst/>
          <a:gdLst/>
          <a:ahLst/>
          <a:cxnLst/>
          <a:rect l="0" t="0" r="0" b="0"/>
          <a:pathLst>
            <a:path>
              <a:moveTo>
                <a:pt x="1597751" y="0"/>
              </a:moveTo>
              <a:lnTo>
                <a:pt x="1597751" y="259089"/>
              </a:lnTo>
              <a:lnTo>
                <a:pt x="0" y="259089"/>
              </a:lnTo>
              <a:lnTo>
                <a:pt x="0" y="38019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46F09F-AF65-472D-89E1-39FBBFCA1CD0}">
      <dsp:nvSpPr>
        <dsp:cNvPr id="0" name=""/>
        <dsp:cNvSpPr/>
      </dsp:nvSpPr>
      <dsp:spPr>
        <a:xfrm>
          <a:off x="3452373" y="2369202"/>
          <a:ext cx="1997189" cy="380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089"/>
              </a:lnTo>
              <a:lnTo>
                <a:pt x="1997189" y="259089"/>
              </a:lnTo>
              <a:lnTo>
                <a:pt x="1997189" y="38019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7C2B1-DFCD-4B21-B130-C11EF80D770C}">
      <dsp:nvSpPr>
        <dsp:cNvPr id="0" name=""/>
        <dsp:cNvSpPr/>
      </dsp:nvSpPr>
      <dsp:spPr>
        <a:xfrm>
          <a:off x="1455183" y="3579498"/>
          <a:ext cx="798875" cy="380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089"/>
              </a:lnTo>
              <a:lnTo>
                <a:pt x="798875" y="259089"/>
              </a:lnTo>
              <a:lnTo>
                <a:pt x="798875" y="38019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750941-F429-4A9A-AAF4-34F36664067F}">
      <dsp:nvSpPr>
        <dsp:cNvPr id="0" name=""/>
        <dsp:cNvSpPr/>
      </dsp:nvSpPr>
      <dsp:spPr>
        <a:xfrm>
          <a:off x="656308" y="3579498"/>
          <a:ext cx="798875" cy="380192"/>
        </a:xfrm>
        <a:custGeom>
          <a:avLst/>
          <a:gdLst/>
          <a:ahLst/>
          <a:cxnLst/>
          <a:rect l="0" t="0" r="0" b="0"/>
          <a:pathLst>
            <a:path>
              <a:moveTo>
                <a:pt x="798875" y="0"/>
              </a:moveTo>
              <a:lnTo>
                <a:pt x="798875" y="259089"/>
              </a:lnTo>
              <a:lnTo>
                <a:pt x="0" y="259089"/>
              </a:lnTo>
              <a:lnTo>
                <a:pt x="0" y="38019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4E2DD-0EC7-4050-AECA-4D0AA3F6E58A}">
      <dsp:nvSpPr>
        <dsp:cNvPr id="0" name=""/>
        <dsp:cNvSpPr/>
      </dsp:nvSpPr>
      <dsp:spPr>
        <a:xfrm>
          <a:off x="1455183" y="2369202"/>
          <a:ext cx="1997189" cy="380192"/>
        </a:xfrm>
        <a:custGeom>
          <a:avLst/>
          <a:gdLst/>
          <a:ahLst/>
          <a:cxnLst/>
          <a:rect l="0" t="0" r="0" b="0"/>
          <a:pathLst>
            <a:path>
              <a:moveTo>
                <a:pt x="1997189" y="0"/>
              </a:moveTo>
              <a:lnTo>
                <a:pt x="1997189" y="259089"/>
              </a:lnTo>
              <a:lnTo>
                <a:pt x="0" y="259089"/>
              </a:lnTo>
              <a:lnTo>
                <a:pt x="0" y="38019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2D9448-00A4-439A-A8DB-68D422EEA033}">
      <dsp:nvSpPr>
        <dsp:cNvPr id="0" name=""/>
        <dsp:cNvSpPr/>
      </dsp:nvSpPr>
      <dsp:spPr>
        <a:xfrm>
          <a:off x="3452373" y="1158905"/>
          <a:ext cx="1597751" cy="380192"/>
        </a:xfrm>
        <a:custGeom>
          <a:avLst/>
          <a:gdLst/>
          <a:ahLst/>
          <a:cxnLst/>
          <a:rect l="0" t="0" r="0" b="0"/>
          <a:pathLst>
            <a:path>
              <a:moveTo>
                <a:pt x="1597751" y="0"/>
              </a:moveTo>
              <a:lnTo>
                <a:pt x="1597751" y="259089"/>
              </a:lnTo>
              <a:lnTo>
                <a:pt x="0" y="259089"/>
              </a:lnTo>
              <a:lnTo>
                <a:pt x="0" y="38019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22E21F-70FD-4696-8F11-C1277AB30772}">
      <dsp:nvSpPr>
        <dsp:cNvPr id="0" name=""/>
        <dsp:cNvSpPr/>
      </dsp:nvSpPr>
      <dsp:spPr>
        <a:xfrm>
          <a:off x="4396498" y="328801"/>
          <a:ext cx="1307251" cy="830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0D6D9-2AB3-4E29-BACD-06D5DC4B04E5}">
      <dsp:nvSpPr>
        <dsp:cNvPr id="0" name=""/>
        <dsp:cNvSpPr/>
      </dsp:nvSpPr>
      <dsp:spPr>
        <a:xfrm>
          <a:off x="4541749" y="466788"/>
          <a:ext cx="1307251" cy="830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Дом</a:t>
          </a:r>
          <a:endParaRPr lang="ru-RU" sz="1800" kern="1200" dirty="0"/>
        </a:p>
      </dsp:txBody>
      <dsp:txXfrm>
        <a:off x="4566062" y="491101"/>
        <a:ext cx="1258625" cy="781478"/>
      </dsp:txXfrm>
    </dsp:sp>
    <dsp:sp modelId="{6827F30E-B4F8-4408-8C21-2D286314B605}">
      <dsp:nvSpPr>
        <dsp:cNvPr id="0" name=""/>
        <dsp:cNvSpPr/>
      </dsp:nvSpPr>
      <dsp:spPr>
        <a:xfrm>
          <a:off x="2798747" y="1539097"/>
          <a:ext cx="1307251" cy="8301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3E2221-05EB-4CF3-A137-094E01AEE32D}">
      <dsp:nvSpPr>
        <dsp:cNvPr id="0" name=""/>
        <dsp:cNvSpPr/>
      </dsp:nvSpPr>
      <dsp:spPr>
        <a:xfrm>
          <a:off x="2943997" y="1677085"/>
          <a:ext cx="1307251" cy="830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Стена</a:t>
          </a:r>
          <a:endParaRPr lang="ru-RU" sz="1800" kern="1200" dirty="0"/>
        </a:p>
      </dsp:txBody>
      <dsp:txXfrm>
        <a:off x="2968310" y="1701398"/>
        <a:ext cx="1258625" cy="781478"/>
      </dsp:txXfrm>
    </dsp:sp>
    <dsp:sp modelId="{38C0AF12-91DF-4787-BE41-43F74CF1104C}">
      <dsp:nvSpPr>
        <dsp:cNvPr id="0" name=""/>
        <dsp:cNvSpPr/>
      </dsp:nvSpPr>
      <dsp:spPr>
        <a:xfrm>
          <a:off x="801558" y="2749394"/>
          <a:ext cx="1307251" cy="8301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825E8B-AA98-4038-85AF-C0AAC662AA4E}">
      <dsp:nvSpPr>
        <dsp:cNvPr id="0" name=""/>
        <dsp:cNvSpPr/>
      </dsp:nvSpPr>
      <dsp:spPr>
        <a:xfrm>
          <a:off x="946808" y="2887381"/>
          <a:ext cx="1307251" cy="830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Окно</a:t>
          </a:r>
          <a:endParaRPr lang="ru-RU" sz="1800" kern="1200" dirty="0"/>
        </a:p>
      </dsp:txBody>
      <dsp:txXfrm>
        <a:off x="971121" y="2911694"/>
        <a:ext cx="1258625" cy="781478"/>
      </dsp:txXfrm>
    </dsp:sp>
    <dsp:sp modelId="{9BB721E5-9E7E-424B-AFA3-F8C3BB272201}">
      <dsp:nvSpPr>
        <dsp:cNvPr id="0" name=""/>
        <dsp:cNvSpPr/>
      </dsp:nvSpPr>
      <dsp:spPr>
        <a:xfrm>
          <a:off x="2682" y="3959690"/>
          <a:ext cx="1307251" cy="8301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478EC-CC0C-44D8-BA4C-73350D44A30F}">
      <dsp:nvSpPr>
        <dsp:cNvPr id="0" name=""/>
        <dsp:cNvSpPr/>
      </dsp:nvSpPr>
      <dsp:spPr>
        <a:xfrm>
          <a:off x="147932" y="4097678"/>
          <a:ext cx="1307251" cy="830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Рама</a:t>
          </a:r>
          <a:endParaRPr lang="ru-RU" sz="1800" kern="1200" dirty="0"/>
        </a:p>
      </dsp:txBody>
      <dsp:txXfrm>
        <a:off x="172245" y="4121991"/>
        <a:ext cx="1258625" cy="781478"/>
      </dsp:txXfrm>
    </dsp:sp>
    <dsp:sp modelId="{0BE6ABB0-BB50-4A89-B160-6F32114F3637}">
      <dsp:nvSpPr>
        <dsp:cNvPr id="0" name=""/>
        <dsp:cNvSpPr/>
      </dsp:nvSpPr>
      <dsp:spPr>
        <a:xfrm>
          <a:off x="1600434" y="3959690"/>
          <a:ext cx="1307251" cy="8301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ECF059-367C-41F4-96BE-0288A92B2679}">
      <dsp:nvSpPr>
        <dsp:cNvPr id="0" name=""/>
        <dsp:cNvSpPr/>
      </dsp:nvSpPr>
      <dsp:spPr>
        <a:xfrm>
          <a:off x="1745684" y="4097678"/>
          <a:ext cx="1307251" cy="830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Стекло</a:t>
          </a:r>
          <a:endParaRPr lang="ru-RU" sz="1800" kern="1200" dirty="0"/>
        </a:p>
      </dsp:txBody>
      <dsp:txXfrm>
        <a:off x="1769997" y="4121991"/>
        <a:ext cx="1258625" cy="781478"/>
      </dsp:txXfrm>
    </dsp:sp>
    <dsp:sp modelId="{01051AEF-0EEC-44AE-ABBE-3CAE7BE18119}">
      <dsp:nvSpPr>
        <dsp:cNvPr id="0" name=""/>
        <dsp:cNvSpPr/>
      </dsp:nvSpPr>
      <dsp:spPr>
        <a:xfrm>
          <a:off x="4795936" y="2749394"/>
          <a:ext cx="1307251" cy="8301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8B438-2CCD-4E42-B1BE-7C2AEBFB94CD}">
      <dsp:nvSpPr>
        <dsp:cNvPr id="0" name=""/>
        <dsp:cNvSpPr/>
      </dsp:nvSpPr>
      <dsp:spPr>
        <a:xfrm>
          <a:off x="4941186" y="2887381"/>
          <a:ext cx="1307251" cy="830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Дверь</a:t>
          </a:r>
          <a:endParaRPr lang="ru-RU" sz="1800" kern="1200" dirty="0"/>
        </a:p>
      </dsp:txBody>
      <dsp:txXfrm>
        <a:off x="4965499" y="2911694"/>
        <a:ext cx="1258625" cy="781478"/>
      </dsp:txXfrm>
    </dsp:sp>
    <dsp:sp modelId="{54F945C9-95D4-4D05-872A-F458DA8ED681}">
      <dsp:nvSpPr>
        <dsp:cNvPr id="0" name=""/>
        <dsp:cNvSpPr/>
      </dsp:nvSpPr>
      <dsp:spPr>
        <a:xfrm>
          <a:off x="3198185" y="3959690"/>
          <a:ext cx="1307251" cy="8301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4D797B-5A19-4C71-8E9B-776BB6D2A011}">
      <dsp:nvSpPr>
        <dsp:cNvPr id="0" name=""/>
        <dsp:cNvSpPr/>
      </dsp:nvSpPr>
      <dsp:spPr>
        <a:xfrm>
          <a:off x="3343435" y="4097678"/>
          <a:ext cx="1307251" cy="830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Полотно</a:t>
          </a:r>
          <a:endParaRPr lang="ru-RU" sz="1800" kern="1200" dirty="0"/>
        </a:p>
      </dsp:txBody>
      <dsp:txXfrm>
        <a:off x="3367748" y="4121991"/>
        <a:ext cx="1258625" cy="781478"/>
      </dsp:txXfrm>
    </dsp:sp>
    <dsp:sp modelId="{F0628213-AAD3-4167-93E9-2F5C7309DA13}">
      <dsp:nvSpPr>
        <dsp:cNvPr id="0" name=""/>
        <dsp:cNvSpPr/>
      </dsp:nvSpPr>
      <dsp:spPr>
        <a:xfrm>
          <a:off x="4795936" y="3959690"/>
          <a:ext cx="1307251" cy="8301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CCFACE-31E8-469B-AAB3-E90116EA24D1}">
      <dsp:nvSpPr>
        <dsp:cNvPr id="0" name=""/>
        <dsp:cNvSpPr/>
      </dsp:nvSpPr>
      <dsp:spPr>
        <a:xfrm>
          <a:off x="4941186" y="4097678"/>
          <a:ext cx="1307251" cy="830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Петля</a:t>
          </a:r>
          <a:endParaRPr lang="ru-RU" sz="1800" kern="1200" dirty="0"/>
        </a:p>
      </dsp:txBody>
      <dsp:txXfrm>
        <a:off x="4965499" y="4121991"/>
        <a:ext cx="1258625" cy="781478"/>
      </dsp:txXfrm>
    </dsp:sp>
    <dsp:sp modelId="{D1532D60-CDAB-472C-833E-8CBEE0297C9C}">
      <dsp:nvSpPr>
        <dsp:cNvPr id="0" name=""/>
        <dsp:cNvSpPr/>
      </dsp:nvSpPr>
      <dsp:spPr>
        <a:xfrm>
          <a:off x="6393688" y="3959690"/>
          <a:ext cx="1307251" cy="8301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E9FE85-3504-4E10-939A-05F541F1BB00}">
      <dsp:nvSpPr>
        <dsp:cNvPr id="0" name=""/>
        <dsp:cNvSpPr/>
      </dsp:nvSpPr>
      <dsp:spPr>
        <a:xfrm>
          <a:off x="6538938" y="4097678"/>
          <a:ext cx="1307251" cy="830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Замок</a:t>
          </a:r>
          <a:endParaRPr lang="ru-RU" sz="1800" kern="1200" dirty="0"/>
        </a:p>
      </dsp:txBody>
      <dsp:txXfrm>
        <a:off x="6563251" y="4121991"/>
        <a:ext cx="1258625" cy="781478"/>
      </dsp:txXfrm>
    </dsp:sp>
    <dsp:sp modelId="{D2AEEF80-46CF-405C-9D02-6EDD6E7C5A32}">
      <dsp:nvSpPr>
        <dsp:cNvPr id="0" name=""/>
        <dsp:cNvSpPr/>
      </dsp:nvSpPr>
      <dsp:spPr>
        <a:xfrm>
          <a:off x="4396498" y="1539097"/>
          <a:ext cx="1307251" cy="8301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4A19E5-FB6F-4A4F-9F9F-A537688EC20C}">
      <dsp:nvSpPr>
        <dsp:cNvPr id="0" name=""/>
        <dsp:cNvSpPr/>
      </dsp:nvSpPr>
      <dsp:spPr>
        <a:xfrm>
          <a:off x="4541749" y="1677085"/>
          <a:ext cx="1307251" cy="830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Крыша</a:t>
          </a:r>
          <a:endParaRPr lang="ru-RU" sz="1800" kern="1200" dirty="0"/>
        </a:p>
      </dsp:txBody>
      <dsp:txXfrm>
        <a:off x="4566062" y="1701398"/>
        <a:ext cx="1258625" cy="781478"/>
      </dsp:txXfrm>
    </dsp:sp>
    <dsp:sp modelId="{A77ED5E6-F999-451D-8014-B3E8CF88F523}">
      <dsp:nvSpPr>
        <dsp:cNvPr id="0" name=""/>
        <dsp:cNvSpPr/>
      </dsp:nvSpPr>
      <dsp:spPr>
        <a:xfrm>
          <a:off x="5994250" y="1539097"/>
          <a:ext cx="1307251" cy="8301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48811-6B6A-47EB-844A-4ABE9297DD21}">
      <dsp:nvSpPr>
        <dsp:cNvPr id="0" name=""/>
        <dsp:cNvSpPr/>
      </dsp:nvSpPr>
      <dsp:spPr>
        <a:xfrm>
          <a:off x="6139500" y="1677085"/>
          <a:ext cx="1307251" cy="830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Фундамент</a:t>
          </a:r>
          <a:endParaRPr lang="ru-RU" sz="1800" kern="1200" dirty="0"/>
        </a:p>
      </dsp:txBody>
      <dsp:txXfrm>
        <a:off x="6163813" y="1701398"/>
        <a:ext cx="1258625" cy="7814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ADC59-C028-48DD-B5E1-B7C9788F7EAE}">
      <dsp:nvSpPr>
        <dsp:cNvPr id="0" name=""/>
        <dsp:cNvSpPr/>
      </dsp:nvSpPr>
      <dsp:spPr>
        <a:xfrm>
          <a:off x="4560917" y="801946"/>
          <a:ext cx="2428903" cy="365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77"/>
              </a:lnTo>
              <a:lnTo>
                <a:pt x="2428903" y="249177"/>
              </a:lnTo>
              <a:lnTo>
                <a:pt x="2428903" y="3656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DD297-799B-489E-8B2A-86190BCF6D1B}">
      <dsp:nvSpPr>
        <dsp:cNvPr id="0" name=""/>
        <dsp:cNvSpPr/>
      </dsp:nvSpPr>
      <dsp:spPr>
        <a:xfrm>
          <a:off x="4560917" y="801946"/>
          <a:ext cx="892280" cy="365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77"/>
              </a:lnTo>
              <a:lnTo>
                <a:pt x="892280" y="249177"/>
              </a:lnTo>
              <a:lnTo>
                <a:pt x="892280" y="3656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F102D-9560-44F1-AE4D-3CB264063C01}">
      <dsp:nvSpPr>
        <dsp:cNvPr id="0" name=""/>
        <dsp:cNvSpPr/>
      </dsp:nvSpPr>
      <dsp:spPr>
        <a:xfrm>
          <a:off x="4560917" y="3129931"/>
          <a:ext cx="768311" cy="365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77"/>
              </a:lnTo>
              <a:lnTo>
                <a:pt x="768311" y="249177"/>
              </a:lnTo>
              <a:lnTo>
                <a:pt x="768311" y="36564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8243E-DA91-4C33-9D65-1D86A772089D}">
      <dsp:nvSpPr>
        <dsp:cNvPr id="0" name=""/>
        <dsp:cNvSpPr/>
      </dsp:nvSpPr>
      <dsp:spPr>
        <a:xfrm>
          <a:off x="3792605" y="3129931"/>
          <a:ext cx="768311" cy="365646"/>
        </a:xfrm>
        <a:custGeom>
          <a:avLst/>
          <a:gdLst/>
          <a:ahLst/>
          <a:cxnLst/>
          <a:rect l="0" t="0" r="0" b="0"/>
          <a:pathLst>
            <a:path>
              <a:moveTo>
                <a:pt x="768311" y="0"/>
              </a:moveTo>
              <a:lnTo>
                <a:pt x="768311" y="249177"/>
              </a:lnTo>
              <a:lnTo>
                <a:pt x="0" y="249177"/>
              </a:lnTo>
              <a:lnTo>
                <a:pt x="0" y="36564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46F09F-AF65-472D-89E1-39FBBFCA1CD0}">
      <dsp:nvSpPr>
        <dsp:cNvPr id="0" name=""/>
        <dsp:cNvSpPr/>
      </dsp:nvSpPr>
      <dsp:spPr>
        <a:xfrm>
          <a:off x="3024293" y="1965938"/>
          <a:ext cx="1536623" cy="365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77"/>
              </a:lnTo>
              <a:lnTo>
                <a:pt x="1536623" y="249177"/>
              </a:lnTo>
              <a:lnTo>
                <a:pt x="1536623" y="3656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7C2B1-DFCD-4B21-B130-C11EF80D770C}">
      <dsp:nvSpPr>
        <dsp:cNvPr id="0" name=""/>
        <dsp:cNvSpPr/>
      </dsp:nvSpPr>
      <dsp:spPr>
        <a:xfrm>
          <a:off x="1487669" y="3129931"/>
          <a:ext cx="768311" cy="365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177"/>
              </a:lnTo>
              <a:lnTo>
                <a:pt x="768311" y="249177"/>
              </a:lnTo>
              <a:lnTo>
                <a:pt x="768311" y="36564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750941-F429-4A9A-AAF4-34F36664067F}">
      <dsp:nvSpPr>
        <dsp:cNvPr id="0" name=""/>
        <dsp:cNvSpPr/>
      </dsp:nvSpPr>
      <dsp:spPr>
        <a:xfrm>
          <a:off x="719357" y="3129931"/>
          <a:ext cx="768311" cy="365646"/>
        </a:xfrm>
        <a:custGeom>
          <a:avLst/>
          <a:gdLst/>
          <a:ahLst/>
          <a:cxnLst/>
          <a:rect l="0" t="0" r="0" b="0"/>
          <a:pathLst>
            <a:path>
              <a:moveTo>
                <a:pt x="768311" y="0"/>
              </a:moveTo>
              <a:lnTo>
                <a:pt x="768311" y="249177"/>
              </a:lnTo>
              <a:lnTo>
                <a:pt x="0" y="249177"/>
              </a:lnTo>
              <a:lnTo>
                <a:pt x="0" y="36564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4E2DD-0EC7-4050-AECA-4D0AA3F6E58A}">
      <dsp:nvSpPr>
        <dsp:cNvPr id="0" name=""/>
        <dsp:cNvSpPr/>
      </dsp:nvSpPr>
      <dsp:spPr>
        <a:xfrm>
          <a:off x="1487669" y="1965938"/>
          <a:ext cx="1536623" cy="365646"/>
        </a:xfrm>
        <a:custGeom>
          <a:avLst/>
          <a:gdLst/>
          <a:ahLst/>
          <a:cxnLst/>
          <a:rect l="0" t="0" r="0" b="0"/>
          <a:pathLst>
            <a:path>
              <a:moveTo>
                <a:pt x="1536623" y="0"/>
              </a:moveTo>
              <a:lnTo>
                <a:pt x="1536623" y="249177"/>
              </a:lnTo>
              <a:lnTo>
                <a:pt x="0" y="249177"/>
              </a:lnTo>
              <a:lnTo>
                <a:pt x="0" y="3656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2D9448-00A4-439A-A8DB-68D422EEA033}">
      <dsp:nvSpPr>
        <dsp:cNvPr id="0" name=""/>
        <dsp:cNvSpPr/>
      </dsp:nvSpPr>
      <dsp:spPr>
        <a:xfrm>
          <a:off x="3024293" y="801946"/>
          <a:ext cx="1536623" cy="365646"/>
        </a:xfrm>
        <a:custGeom>
          <a:avLst/>
          <a:gdLst/>
          <a:ahLst/>
          <a:cxnLst/>
          <a:rect l="0" t="0" r="0" b="0"/>
          <a:pathLst>
            <a:path>
              <a:moveTo>
                <a:pt x="1536623" y="0"/>
              </a:moveTo>
              <a:lnTo>
                <a:pt x="1536623" y="249177"/>
              </a:lnTo>
              <a:lnTo>
                <a:pt x="0" y="249177"/>
              </a:lnTo>
              <a:lnTo>
                <a:pt x="0" y="3656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22E21F-70FD-4696-8F11-C1277AB30772}">
      <dsp:nvSpPr>
        <dsp:cNvPr id="0" name=""/>
        <dsp:cNvSpPr/>
      </dsp:nvSpPr>
      <dsp:spPr>
        <a:xfrm>
          <a:off x="3324744" y="3600"/>
          <a:ext cx="2472345" cy="7983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0D6D9-2AB3-4E29-BACD-06D5DC4B04E5}">
      <dsp:nvSpPr>
        <dsp:cNvPr id="0" name=""/>
        <dsp:cNvSpPr/>
      </dsp:nvSpPr>
      <dsp:spPr>
        <a:xfrm>
          <a:off x="3464437" y="136308"/>
          <a:ext cx="2472345" cy="798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Дом моей бабушки</a:t>
          </a:r>
          <a:endParaRPr lang="ru-RU" sz="1700" kern="1200" dirty="0"/>
        </a:p>
      </dsp:txBody>
      <dsp:txXfrm>
        <a:off x="3487820" y="159691"/>
        <a:ext cx="2425579" cy="751579"/>
      </dsp:txXfrm>
    </dsp:sp>
    <dsp:sp modelId="{6827F30E-B4F8-4408-8C21-2D286314B605}">
      <dsp:nvSpPr>
        <dsp:cNvPr id="0" name=""/>
        <dsp:cNvSpPr/>
      </dsp:nvSpPr>
      <dsp:spPr>
        <a:xfrm>
          <a:off x="1503394" y="1167592"/>
          <a:ext cx="3041798" cy="7983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3E2221-05EB-4CF3-A137-094E01AEE32D}">
      <dsp:nvSpPr>
        <dsp:cNvPr id="0" name=""/>
        <dsp:cNvSpPr/>
      </dsp:nvSpPr>
      <dsp:spPr>
        <a:xfrm>
          <a:off x="1643087" y="1300301"/>
          <a:ext cx="3041798" cy="798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Веранда</a:t>
          </a:r>
          <a:endParaRPr lang="ru-RU" sz="1700" kern="1200" dirty="0"/>
        </a:p>
      </dsp:txBody>
      <dsp:txXfrm>
        <a:off x="1666470" y="1323684"/>
        <a:ext cx="2995032" cy="751579"/>
      </dsp:txXfrm>
    </dsp:sp>
    <dsp:sp modelId="{38C0AF12-91DF-4787-BE41-43F74CF1104C}">
      <dsp:nvSpPr>
        <dsp:cNvPr id="0" name=""/>
        <dsp:cNvSpPr/>
      </dsp:nvSpPr>
      <dsp:spPr>
        <a:xfrm>
          <a:off x="859050" y="2331585"/>
          <a:ext cx="1257237" cy="7983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825E8B-AA98-4038-85AF-C0AAC662AA4E}">
      <dsp:nvSpPr>
        <dsp:cNvPr id="0" name=""/>
        <dsp:cNvSpPr/>
      </dsp:nvSpPr>
      <dsp:spPr>
        <a:xfrm>
          <a:off x="998744" y="2464293"/>
          <a:ext cx="1257237" cy="798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Летняя кухня</a:t>
          </a:r>
          <a:endParaRPr lang="ru-RU" sz="1700" kern="1200" dirty="0"/>
        </a:p>
      </dsp:txBody>
      <dsp:txXfrm>
        <a:off x="1022127" y="2487676"/>
        <a:ext cx="1210471" cy="751579"/>
      </dsp:txXfrm>
    </dsp:sp>
    <dsp:sp modelId="{9BB721E5-9E7E-424B-AFA3-F8C3BB272201}">
      <dsp:nvSpPr>
        <dsp:cNvPr id="0" name=""/>
        <dsp:cNvSpPr/>
      </dsp:nvSpPr>
      <dsp:spPr>
        <a:xfrm>
          <a:off x="90739" y="3495577"/>
          <a:ext cx="1257237" cy="162469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478EC-CC0C-44D8-BA4C-73350D44A30F}">
      <dsp:nvSpPr>
        <dsp:cNvPr id="0" name=""/>
        <dsp:cNvSpPr/>
      </dsp:nvSpPr>
      <dsp:spPr>
        <a:xfrm>
          <a:off x="230432" y="3628286"/>
          <a:ext cx="1257237" cy="16246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Любимая плита бабушки</a:t>
          </a:r>
          <a:endParaRPr lang="ru-RU" sz="1700" kern="1200" dirty="0"/>
        </a:p>
      </dsp:txBody>
      <dsp:txXfrm>
        <a:off x="267255" y="3665109"/>
        <a:ext cx="1183591" cy="1551051"/>
      </dsp:txXfrm>
    </dsp:sp>
    <dsp:sp modelId="{0BE6ABB0-BB50-4A89-B160-6F32114F3637}">
      <dsp:nvSpPr>
        <dsp:cNvPr id="0" name=""/>
        <dsp:cNvSpPr/>
      </dsp:nvSpPr>
      <dsp:spPr>
        <a:xfrm>
          <a:off x="1627362" y="3495577"/>
          <a:ext cx="1257237" cy="7983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ECF059-367C-41F4-96BE-0288A92B2679}">
      <dsp:nvSpPr>
        <dsp:cNvPr id="0" name=""/>
        <dsp:cNvSpPr/>
      </dsp:nvSpPr>
      <dsp:spPr>
        <a:xfrm>
          <a:off x="1767055" y="3628286"/>
          <a:ext cx="1257237" cy="798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Обеденный стол</a:t>
          </a:r>
          <a:endParaRPr lang="ru-RU" sz="1700" kern="1200" dirty="0"/>
        </a:p>
      </dsp:txBody>
      <dsp:txXfrm>
        <a:off x="1790438" y="3651669"/>
        <a:ext cx="1210471" cy="751579"/>
      </dsp:txXfrm>
    </dsp:sp>
    <dsp:sp modelId="{01051AEF-0EEC-44AE-ABBE-3CAE7BE18119}">
      <dsp:nvSpPr>
        <dsp:cNvPr id="0" name=""/>
        <dsp:cNvSpPr/>
      </dsp:nvSpPr>
      <dsp:spPr>
        <a:xfrm>
          <a:off x="3932298" y="2331585"/>
          <a:ext cx="1257237" cy="7983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8B438-2CCD-4E42-B1BE-7C2AEBFB94CD}">
      <dsp:nvSpPr>
        <dsp:cNvPr id="0" name=""/>
        <dsp:cNvSpPr/>
      </dsp:nvSpPr>
      <dsp:spPr>
        <a:xfrm>
          <a:off x="4071991" y="2464293"/>
          <a:ext cx="1257237" cy="798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Кладовая</a:t>
          </a:r>
          <a:endParaRPr lang="ru-RU" sz="1700" kern="1200" dirty="0"/>
        </a:p>
      </dsp:txBody>
      <dsp:txXfrm>
        <a:off x="4095374" y="2487676"/>
        <a:ext cx="1210471" cy="751579"/>
      </dsp:txXfrm>
    </dsp:sp>
    <dsp:sp modelId="{54F945C9-95D4-4D05-872A-F458DA8ED681}">
      <dsp:nvSpPr>
        <dsp:cNvPr id="0" name=""/>
        <dsp:cNvSpPr/>
      </dsp:nvSpPr>
      <dsp:spPr>
        <a:xfrm>
          <a:off x="3163986" y="3495577"/>
          <a:ext cx="1257237" cy="7983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4D797B-5A19-4C71-8E9B-776BB6D2A011}">
      <dsp:nvSpPr>
        <dsp:cNvPr id="0" name=""/>
        <dsp:cNvSpPr/>
      </dsp:nvSpPr>
      <dsp:spPr>
        <a:xfrm>
          <a:off x="3303679" y="3628286"/>
          <a:ext cx="1257237" cy="798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Банки с вареньем</a:t>
          </a:r>
          <a:endParaRPr lang="ru-RU" sz="1700" kern="1200" dirty="0"/>
        </a:p>
      </dsp:txBody>
      <dsp:txXfrm>
        <a:off x="3327062" y="3651669"/>
        <a:ext cx="1210471" cy="751579"/>
      </dsp:txXfrm>
    </dsp:sp>
    <dsp:sp modelId="{F0628213-AAD3-4167-93E9-2F5C7309DA13}">
      <dsp:nvSpPr>
        <dsp:cNvPr id="0" name=""/>
        <dsp:cNvSpPr/>
      </dsp:nvSpPr>
      <dsp:spPr>
        <a:xfrm>
          <a:off x="4700610" y="3495577"/>
          <a:ext cx="1257237" cy="7983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CCFACE-31E8-469B-AAB3-E90116EA24D1}">
      <dsp:nvSpPr>
        <dsp:cNvPr id="0" name=""/>
        <dsp:cNvSpPr/>
      </dsp:nvSpPr>
      <dsp:spPr>
        <a:xfrm>
          <a:off x="4840303" y="3628286"/>
          <a:ext cx="1257237" cy="798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Овощи</a:t>
          </a:r>
          <a:endParaRPr lang="ru-RU" sz="1700" kern="1200" dirty="0"/>
        </a:p>
      </dsp:txBody>
      <dsp:txXfrm>
        <a:off x="4863686" y="3651669"/>
        <a:ext cx="1210471" cy="751579"/>
      </dsp:txXfrm>
    </dsp:sp>
    <dsp:sp modelId="{D2AEEF80-46CF-405C-9D02-6EDD6E7C5A32}">
      <dsp:nvSpPr>
        <dsp:cNvPr id="0" name=""/>
        <dsp:cNvSpPr/>
      </dsp:nvSpPr>
      <dsp:spPr>
        <a:xfrm>
          <a:off x="4824578" y="1167592"/>
          <a:ext cx="1257237" cy="7983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4A19E5-FB6F-4A4F-9F9F-A537688EC20C}">
      <dsp:nvSpPr>
        <dsp:cNvPr id="0" name=""/>
        <dsp:cNvSpPr/>
      </dsp:nvSpPr>
      <dsp:spPr>
        <a:xfrm>
          <a:off x="4964271" y="1300301"/>
          <a:ext cx="1257237" cy="798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Комната для гостей</a:t>
          </a:r>
          <a:endParaRPr lang="ru-RU" sz="1700" kern="1200" dirty="0"/>
        </a:p>
      </dsp:txBody>
      <dsp:txXfrm>
        <a:off x="4987654" y="1323684"/>
        <a:ext cx="1210471" cy="751579"/>
      </dsp:txXfrm>
    </dsp:sp>
    <dsp:sp modelId="{A77ED5E6-F999-451D-8014-B3E8CF88F523}">
      <dsp:nvSpPr>
        <dsp:cNvPr id="0" name=""/>
        <dsp:cNvSpPr/>
      </dsp:nvSpPr>
      <dsp:spPr>
        <a:xfrm>
          <a:off x="6361202" y="1167592"/>
          <a:ext cx="1257237" cy="7983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48811-6B6A-47EB-844A-4ABE9297DD21}">
      <dsp:nvSpPr>
        <dsp:cNvPr id="0" name=""/>
        <dsp:cNvSpPr/>
      </dsp:nvSpPr>
      <dsp:spPr>
        <a:xfrm>
          <a:off x="6500895" y="1300301"/>
          <a:ext cx="1257237" cy="798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Спальня бабушки</a:t>
          </a:r>
          <a:endParaRPr lang="ru-RU" sz="1700" kern="1200" dirty="0"/>
        </a:p>
      </dsp:txBody>
      <dsp:txXfrm>
        <a:off x="6524278" y="1323684"/>
        <a:ext cx="1210471" cy="751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3D894-00CD-416D-AD97-A892A7C1C629}" type="datetimeFigureOut">
              <a:rPr lang="ru-RU" smtClean="0"/>
              <a:t>17.09.2015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4317D-42BA-4FDF-82C2-AB58641EF0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507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E3B2-2BB9-491D-9418-C8E2586ECF9E}" type="datetime1">
              <a:rPr lang="ru-RU" smtClean="0"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18EB-1CDE-450C-B811-12D8CF452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89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A609-7C65-4EC8-A7B0-7DBB282EF09F}" type="datetime1">
              <a:rPr lang="ru-RU" smtClean="0"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18EB-1CDE-450C-B811-12D8CF452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36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5056-CC16-4B39-B418-E997B2A8704E}" type="datetime1">
              <a:rPr lang="ru-RU" smtClean="0"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18EB-1CDE-450C-B811-12D8CF452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7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22E6-6112-4C2A-84E7-799A619C7B0B}" type="datetime1">
              <a:rPr lang="ru-RU" smtClean="0"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18EB-1CDE-450C-B811-12D8CF452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48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E227-637A-46E8-A2CF-6BE696A81E83}" type="datetime1">
              <a:rPr lang="ru-RU" smtClean="0"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18EB-1CDE-450C-B811-12D8CF452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39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47A2-DD10-4203-9933-F3BFD32480D6}" type="datetime1">
              <a:rPr lang="ru-RU" smtClean="0"/>
              <a:t>17.09.2015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18EB-1CDE-450C-B811-12D8CF452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69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3F47-91B7-43E3-8B15-7537EA054F8F}" type="datetime1">
              <a:rPr lang="ru-RU" smtClean="0"/>
              <a:t>17.09.2015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18EB-1CDE-450C-B811-12D8CF452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27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D86BB-6D46-46AA-BBEF-8196F3BC4803}" type="datetime1">
              <a:rPr lang="ru-RU" smtClean="0"/>
              <a:t>17.09.2015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18EB-1CDE-450C-B811-12D8CF452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44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3EF5-3C5E-4C04-9CD2-1F0607361EB5}" type="datetime1">
              <a:rPr lang="ru-RU" smtClean="0"/>
              <a:t>17.09.2015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18EB-1CDE-450C-B811-12D8CF452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28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A6D3-7EDC-4E68-B749-13E0FF3776BC}" type="datetime1">
              <a:rPr lang="ru-RU" smtClean="0"/>
              <a:t>17.09.2015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18EB-1CDE-450C-B811-12D8CF452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37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3E1CC-158F-46AC-87F2-CA18001F4F85}" type="datetime1">
              <a:rPr lang="ru-RU" smtClean="0"/>
              <a:t>17.09.2015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18EB-1CDE-450C-B811-12D8CF452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54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D4308-49B8-46F7-85CC-F4940BD17B80}" type="datetime1">
              <a:rPr lang="ru-RU" smtClean="0"/>
              <a:t>17.09.2015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© ваш гид в информатике http://info-helper.ru/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B18EB-1CDE-450C-B811-12D8CF452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41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0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Классификация и состав объектов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624264" cy="365125"/>
          </a:xfrm>
        </p:spPr>
        <p:txBody>
          <a:bodyPr/>
          <a:lstStyle/>
          <a:p>
            <a:pPr algn="r"/>
            <a:r>
              <a:rPr lang="ru-RU" dirty="0" smtClean="0"/>
              <a:t>© ваш гид в информатике http://info-helper.ru/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02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>Подмножества объектов выделяет и обозначает человек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Подмножество объектов, имеющих общие признаки называют </a:t>
            </a:r>
            <a:r>
              <a:rPr lang="ru-RU" sz="3600" b="1" i="1" dirty="0" smtClean="0">
                <a:solidFill>
                  <a:srgbClr val="C00000"/>
                </a:solidFill>
              </a:rPr>
              <a:t>классом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/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dirty="0" smtClean="0"/>
              <a:t>Деление множества объектов на классы называют </a:t>
            </a:r>
            <a:r>
              <a:rPr lang="ru-RU" sz="3600" b="1" i="1" dirty="0" smtClean="0">
                <a:solidFill>
                  <a:srgbClr val="C00000"/>
                </a:solidFill>
              </a:rPr>
              <a:t>классификацией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996189"/>
            <a:ext cx="14287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768280" cy="365125"/>
          </a:xfrm>
        </p:spPr>
        <p:txBody>
          <a:bodyPr/>
          <a:lstStyle/>
          <a:p>
            <a:pPr algn="r"/>
            <a:r>
              <a:rPr lang="ru-RU" dirty="0" smtClean="0"/>
              <a:t>© ваш гид в информатике http://info-helper.ru/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272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59004" y="0"/>
            <a:ext cx="7772400" cy="1470025"/>
          </a:xfrm>
        </p:spPr>
        <p:txBody>
          <a:bodyPr/>
          <a:lstStyle/>
          <a:p>
            <a:r>
              <a:rPr lang="ru-RU" dirty="0" smtClean="0"/>
              <a:t>Классификация объектов</a:t>
            </a:r>
            <a:endParaRPr lang="ru-RU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626896" y="1523682"/>
            <a:ext cx="7560840" cy="3372966"/>
            <a:chOff x="626896" y="1523682"/>
            <a:chExt cx="7560840" cy="337296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823140" y="1523682"/>
              <a:ext cx="2952328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Домашнее животное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26896" y="2675810"/>
              <a:ext cx="187220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корова</a:t>
              </a:r>
              <a:endParaRPr lang="ru-RU" sz="2400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327196" y="2927838"/>
              <a:ext cx="1944216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собака</a:t>
              </a:r>
              <a:endParaRPr lang="ru-RU" sz="2400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387536" y="2675810"/>
              <a:ext cx="180020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кошка</a:t>
              </a:r>
              <a:endParaRPr lang="ru-RU" sz="2400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075168" y="4104560"/>
              <a:ext cx="2448272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Ездовая собака</a:t>
              </a:r>
              <a:endParaRPr lang="ru-RU" sz="2400" dirty="0"/>
            </a:p>
          </p:txBody>
        </p:sp>
      </p:grpSp>
      <p:cxnSp>
        <p:nvCxnSpPr>
          <p:cNvPr id="10" name="Прямая соединительная линия 9"/>
          <p:cNvCxnSpPr>
            <a:stCxn id="4" idx="1"/>
            <a:endCxn id="5" idx="0"/>
          </p:cNvCxnSpPr>
          <p:nvPr/>
        </p:nvCxnSpPr>
        <p:spPr>
          <a:xfrm flipH="1">
            <a:off x="1563000" y="1883722"/>
            <a:ext cx="126014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4" idx="2"/>
            <a:endCxn id="6" idx="0"/>
          </p:cNvCxnSpPr>
          <p:nvPr/>
        </p:nvCxnSpPr>
        <p:spPr>
          <a:xfrm>
            <a:off x="4299304" y="2243762"/>
            <a:ext cx="0" cy="684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" idx="3"/>
            <a:endCxn id="7" idx="0"/>
          </p:cNvCxnSpPr>
          <p:nvPr/>
        </p:nvCxnSpPr>
        <p:spPr>
          <a:xfrm>
            <a:off x="5775468" y="1883722"/>
            <a:ext cx="1512168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6" idx="2"/>
            <a:endCxn id="8" idx="0"/>
          </p:cNvCxnSpPr>
          <p:nvPr/>
        </p:nvCxnSpPr>
        <p:spPr>
          <a:xfrm>
            <a:off x="4299304" y="3431894"/>
            <a:ext cx="0" cy="672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32886" y="5517232"/>
            <a:ext cx="86641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Сверху вниз эти объекты связаны отношением 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«является разновидностью»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624264" cy="365125"/>
          </a:xfrm>
        </p:spPr>
        <p:txBody>
          <a:bodyPr/>
          <a:lstStyle/>
          <a:p>
            <a:pPr algn="r"/>
            <a:r>
              <a:rPr lang="ru-RU" dirty="0" smtClean="0"/>
              <a:t>© ваш гид в информатике http://info-helper.ru/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673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764704"/>
            <a:ext cx="7427168" cy="720080"/>
          </a:xfrm>
        </p:spPr>
        <p:txBody>
          <a:bodyPr>
            <a:noAutofit/>
          </a:bodyPr>
          <a:lstStyle/>
          <a:p>
            <a:r>
              <a:rPr lang="ru-RU" sz="3600" dirty="0" smtClean="0"/>
              <a:t>Объекты подмножества обязательно обладают всеми признаками объектов множества</a:t>
            </a:r>
            <a:endParaRPr lang="ru-R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415" y="2060848"/>
            <a:ext cx="7971088" cy="4631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59832" y="2600660"/>
            <a:ext cx="2949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Домашнее животное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218817" y="3588221"/>
            <a:ext cx="2632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Корова, собака, кошка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417978" y="4618717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Ездовая собака</a:t>
            </a:r>
            <a:endParaRPr lang="ru-RU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366" y="3062325"/>
            <a:ext cx="1181019" cy="92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508" y="4376785"/>
            <a:ext cx="910467" cy="850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095" y="4101654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819" y="5016054"/>
            <a:ext cx="1049337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428" y="4945306"/>
            <a:ext cx="825304" cy="62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5745303" cy="365125"/>
          </a:xfrm>
        </p:spPr>
        <p:txBody>
          <a:bodyPr/>
          <a:lstStyle/>
          <a:p>
            <a:pPr algn="r"/>
            <a:r>
              <a:rPr lang="ru-RU" dirty="0" smtClean="0"/>
              <a:t>© ваш гид в информатике http://info-helper.ru/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36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92534664"/>
              </p:ext>
            </p:extLst>
          </p:nvPr>
        </p:nvGraphicFramePr>
        <p:xfrm>
          <a:off x="539552" y="1124744"/>
          <a:ext cx="849694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332656"/>
            <a:ext cx="5408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Пример классификации объектов </a:t>
            </a:r>
            <a:endParaRPr lang="ru-RU" sz="2800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480248" cy="365125"/>
          </a:xfrm>
        </p:spPr>
        <p:txBody>
          <a:bodyPr/>
          <a:lstStyle/>
          <a:p>
            <a:pPr algn="r"/>
            <a:r>
              <a:rPr lang="ru-RU" dirty="0" smtClean="0"/>
              <a:t>© ваш гид в информатике http://info-helper.ru/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62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 объектов</a:t>
            </a:r>
            <a:br>
              <a:rPr lang="ru-RU" dirty="0" smtClean="0"/>
            </a:br>
            <a:r>
              <a:rPr lang="ru-RU" sz="4000" i="1" dirty="0" smtClean="0">
                <a:solidFill>
                  <a:srgbClr val="C00000"/>
                </a:solidFill>
              </a:rPr>
              <a:t>отношение «входит в состав»</a:t>
            </a:r>
            <a:br>
              <a:rPr lang="ru-RU" sz="4000" i="1" dirty="0" smtClean="0">
                <a:solidFill>
                  <a:srgbClr val="C00000"/>
                </a:solidFill>
              </a:rPr>
            </a:br>
            <a:r>
              <a:rPr lang="ru-RU" sz="2700" b="1" i="1" dirty="0" smtClean="0"/>
              <a:t>отражает не только составные части, но и структуру объекта</a:t>
            </a:r>
            <a:endParaRPr lang="ru-RU" sz="27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Объект может:</a:t>
            </a:r>
          </a:p>
          <a:p>
            <a:pPr marL="0" indent="0">
              <a:buNone/>
            </a:pPr>
            <a:r>
              <a:rPr lang="ru-RU" dirty="0" smtClean="0"/>
              <a:t>Состоять из множества однородных (подобных) объектов</a:t>
            </a:r>
          </a:p>
          <a:p>
            <a:pPr marL="0" indent="0">
              <a:buNone/>
            </a:pPr>
            <a:r>
              <a:rPr lang="ru-RU" dirty="0" smtClean="0"/>
              <a:t>Состоять из множества различных объектов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480248" cy="365125"/>
          </a:xfrm>
        </p:spPr>
        <p:txBody>
          <a:bodyPr/>
          <a:lstStyle/>
          <a:p>
            <a:pPr algn="r"/>
            <a:r>
              <a:rPr lang="ru-RU" dirty="0" smtClean="0"/>
              <a:t>© ваш гид в информатике http://info-helper.ru/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49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20002786"/>
              </p:ext>
            </p:extLst>
          </p:nvPr>
        </p:nvGraphicFramePr>
        <p:xfrm>
          <a:off x="380608" y="1124744"/>
          <a:ext cx="784887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476" y="404664"/>
            <a:ext cx="86232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Состав дома «вообще» - имена объектов </a:t>
            </a:r>
            <a:r>
              <a:rPr lang="ru-RU" sz="3200" i="1" dirty="0" smtClean="0">
                <a:solidFill>
                  <a:srgbClr val="C00000"/>
                </a:solidFill>
              </a:rPr>
              <a:t>общие</a:t>
            </a:r>
            <a:endParaRPr lang="ru-RU" sz="3200" i="1" dirty="0">
              <a:solidFill>
                <a:srgbClr val="C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53" y="1124744"/>
            <a:ext cx="1816131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000" y="944724"/>
            <a:ext cx="1755195" cy="1404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5608995" cy="365125"/>
          </a:xfrm>
        </p:spPr>
        <p:txBody>
          <a:bodyPr/>
          <a:lstStyle/>
          <a:p>
            <a:pPr algn="r"/>
            <a:r>
              <a:rPr lang="ru-RU" dirty="0" smtClean="0"/>
              <a:t>© ваш гид в информатике http://info-helper.ru/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7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40747485"/>
              </p:ext>
            </p:extLst>
          </p:nvPr>
        </p:nvGraphicFramePr>
        <p:xfrm>
          <a:off x="827584" y="1196752"/>
          <a:ext cx="784887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404664"/>
            <a:ext cx="8582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Состав </a:t>
            </a:r>
            <a:r>
              <a:rPr lang="ru-RU" sz="2800" smtClean="0"/>
              <a:t>конкретного дома - </a:t>
            </a:r>
            <a:r>
              <a:rPr lang="ru-RU" sz="2800" dirty="0" smtClean="0"/>
              <a:t>имена объектов </a:t>
            </a:r>
            <a:r>
              <a:rPr lang="ru-RU" sz="2800" i="1" dirty="0" smtClean="0">
                <a:solidFill>
                  <a:srgbClr val="C00000"/>
                </a:solidFill>
              </a:rPr>
              <a:t>единичные</a:t>
            </a:r>
            <a:endParaRPr lang="ru-RU" sz="2800" i="1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3"/>
            <a:ext cx="1656184" cy="2343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24199" y="6356350"/>
            <a:ext cx="5709669" cy="365125"/>
          </a:xfrm>
        </p:spPr>
        <p:txBody>
          <a:bodyPr/>
          <a:lstStyle/>
          <a:p>
            <a:pPr algn="r"/>
            <a:r>
              <a:rPr lang="ru-RU" dirty="0" smtClean="0"/>
              <a:t>© ваш гид в информатике http://info-helper.ru/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79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228</Words>
  <Application>Microsoft Office PowerPoint</Application>
  <PresentationFormat>Экран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Классификация и состав объектов</vt:lpstr>
      <vt:lpstr>Подмножества объектов выделяет и обозначает человек  Подмножество объектов, имеющих общие признаки называют классом  Деление множества объектов на классы называют классификацией  </vt:lpstr>
      <vt:lpstr>Классификация объектов</vt:lpstr>
      <vt:lpstr>Объекты подмножества обязательно обладают всеми признаками объектов множества</vt:lpstr>
      <vt:lpstr>Презентация PowerPoint</vt:lpstr>
      <vt:lpstr>Состав объектов отношение «входит в состав» отражает не только составные части, но и структуру объекта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и состав объектов</dc:title>
  <dc:creator>Teach</dc:creator>
  <cp:lastModifiedBy>Zhukova</cp:lastModifiedBy>
  <cp:revision>18</cp:revision>
  <dcterms:created xsi:type="dcterms:W3CDTF">2011-09-20T08:22:59Z</dcterms:created>
  <dcterms:modified xsi:type="dcterms:W3CDTF">2015-09-17T20:13:07Z</dcterms:modified>
</cp:coreProperties>
</file>