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57" r:id="rId4"/>
    <p:sldId id="290" r:id="rId5"/>
    <p:sldId id="297" r:id="rId6"/>
    <p:sldId id="29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3235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3EA03-9AC6-4319-B1D1-C6157D2159CA}" type="datetimeFigureOut">
              <a:rPr lang="ru-RU" smtClean="0"/>
              <a:t>31.08.2015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D1F2-40E5-4B6A-BBEA-6CD965DA4D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514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4B764-BDF3-48C2-96DD-7DFD629D9D34}" type="datetimeFigureOut">
              <a:rPr lang="ru-RU" smtClean="0"/>
              <a:t>31.08.2015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ED97E-475A-4E8C-B30C-070D34BC0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704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ED97E-475A-4E8C-B30C-070D34BC0CF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477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EED77-9CE1-438B-B1AA-BFBCF02EF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5A87E-03E9-438D-B8F3-7B7171DC7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3FE48-0ACE-4DF3-A338-2A3566E96A2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89D-F3A2-4ED5-B1C8-AF190E3481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B54C-9E2B-4B15-8F62-D67393913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A960-95AF-435D-B36D-C4D797680C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D3A9-A1E1-4224-9371-C60D014C9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B47B-1382-496D-8897-8E5B2B467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4FE5-9587-4115-8375-497AB14E2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31BE-3F9C-4F10-A5C2-C366926ED2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AEFB-E9DF-4231-9718-05836932D0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74A4AB8-4250-481E-B187-5BDEBBDA57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4282" y="737701"/>
            <a:ext cx="7848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Раздел «Информация </a:t>
            </a:r>
            <a:r>
              <a:rPr lang="ru-RU" sz="2800" b="1" dirty="0"/>
              <a:t>и информационные процессы»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46811" y="1772816"/>
            <a:ext cx="7620000" cy="2057400"/>
          </a:xfrm>
        </p:spPr>
        <p:txBody>
          <a:bodyPr/>
          <a:lstStyle/>
          <a:p>
            <a:r>
              <a:rPr lang="ru-RU" sz="4000" b="1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Информация. </a:t>
            </a:r>
            <a:endParaRPr lang="ru-RU" sz="40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93638" y="6250165"/>
            <a:ext cx="4315080" cy="275180"/>
          </a:xfrm>
        </p:spPr>
        <p:txBody>
          <a:bodyPr/>
          <a:lstStyle/>
          <a:p>
            <a:r>
              <a:rPr lang="ru-RU" sz="1400" dirty="0" smtClean="0"/>
              <a:t>© ваш гид в информатике http://info-helper.ru/</a:t>
            </a:r>
            <a:endParaRPr lang="ru-RU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вы понимаете под словом </a:t>
            </a:r>
            <a:r>
              <a:rPr lang="en-US" dirty="0" smtClean="0"/>
              <a:t>“</a:t>
            </a:r>
            <a:r>
              <a:rPr lang="ru-RU" dirty="0" smtClean="0"/>
              <a:t>информация</a:t>
            </a:r>
            <a:r>
              <a:rPr lang="en-US" dirty="0" smtClean="0"/>
              <a:t>” ?</a:t>
            </a:r>
            <a:endParaRPr lang="ru-RU" dirty="0"/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276872"/>
            <a:ext cx="2909664" cy="3637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51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Информация это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276872"/>
            <a:ext cx="85689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В </a:t>
            </a:r>
            <a:r>
              <a:rPr lang="ru-RU" sz="2800" i="1" dirty="0"/>
              <a:t>обыденной жизни под </a:t>
            </a:r>
            <a:r>
              <a:rPr lang="ru-RU" sz="2800" b="1" i="1" dirty="0"/>
              <a:t>информацией</a:t>
            </a:r>
            <a:r>
              <a:rPr lang="ru-RU" sz="2800" i="1" dirty="0"/>
              <a:t> понимают содержание всякого рода сообщений, сведения о чем-либо, которые передают и получают люди. Информация пополняет знания человека.</a:t>
            </a:r>
            <a:endParaRPr lang="ru-RU" sz="2800" dirty="0"/>
          </a:p>
          <a:p>
            <a:r>
              <a:rPr lang="ru-RU" sz="2800" b="1" i="1" dirty="0">
                <a:solidFill>
                  <a:schemeClr val="tx2"/>
                </a:solidFill>
              </a:rPr>
              <a:t>(от латинского </a:t>
            </a:r>
            <a:r>
              <a:rPr lang="ru-RU" sz="2800" b="1" i="1" dirty="0" err="1">
                <a:solidFill>
                  <a:schemeClr val="tx2"/>
                </a:solidFill>
              </a:rPr>
              <a:t>informatio</a:t>
            </a:r>
            <a:r>
              <a:rPr lang="ru-RU" sz="2800" b="1" i="1" dirty="0">
                <a:solidFill>
                  <a:schemeClr val="tx2"/>
                </a:solidFill>
              </a:rPr>
              <a:t> - сведения, разъяснения)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8" name="Picture 4" descr="MCj043985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69160"/>
            <a:ext cx="212407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Запишем в тетрадь</a:t>
            </a:r>
            <a:endParaRPr lang="ru-RU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04664"/>
            <a:ext cx="142875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2636912"/>
            <a:ext cx="76328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Объект, пригодный для многих целей, с разнообразным назначением, выполняющий разнообразные функции, называют </a:t>
            </a:r>
            <a:r>
              <a:rPr lang="ru-RU" sz="2800" i="1" dirty="0" smtClean="0">
                <a:solidFill>
                  <a:srgbClr val="C00000"/>
                </a:solidFill>
              </a:rPr>
              <a:t>универсальным.</a:t>
            </a:r>
          </a:p>
          <a:p>
            <a:endParaRPr lang="ru-RU" sz="2800" i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Компьютер – универсальная машина для работы с информацией</a:t>
            </a:r>
            <a:endParaRPr lang="ru-RU" sz="28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73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1" y="116485"/>
            <a:ext cx="9420550" cy="6596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15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информации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84540"/>
              </p:ext>
            </p:extLst>
          </p:nvPr>
        </p:nvGraphicFramePr>
        <p:xfrm>
          <a:off x="971600" y="1628800"/>
          <a:ext cx="7488832" cy="4901988"/>
        </p:xfrm>
        <a:graphic>
          <a:graphicData uri="http://schemas.openxmlformats.org/drawingml/2006/table">
            <a:tbl>
              <a:tblPr firstRow="1" firstCol="1" bandRow="1"/>
              <a:tblGrid>
                <a:gridCol w="3402070"/>
                <a:gridCol w="4086762"/>
              </a:tblGrid>
              <a:tr h="70946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35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aseline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 способам восприятия</a:t>
                      </a:r>
                      <a:endParaRPr lang="ru-RU" sz="3200" baseline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aseline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 форме представления</a:t>
                      </a:r>
                      <a:endParaRPr lang="ru-RU" sz="3200" baseline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9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Визуальная</a:t>
                      </a:r>
                      <a:b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Аудиальная</a:t>
                      </a:r>
                      <a:b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Тактильная</a:t>
                      </a:r>
                      <a:b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Обонятельная</a:t>
                      </a:r>
                      <a:b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Вкусовая</a:t>
                      </a:r>
                      <a:endParaRPr lang="ru-RU" sz="32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Текстовая</a:t>
                      </a:r>
                      <a:b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Числовая</a:t>
                      </a:r>
                      <a:b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Графическая</a:t>
                      </a:r>
                      <a:b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Звуковая</a:t>
                      </a:r>
                      <a:b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32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Комбинированная</a:t>
                      </a:r>
                      <a:endParaRPr lang="ru-RU" sz="32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600" dirty="0" smtClean="0"/>
              <a:t>© ваш гид в информатике http://info-helper.ru/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5729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795</TotalTime>
  <Words>118</Words>
  <Application>Microsoft Office PowerPoint</Application>
  <PresentationFormat>Экран (4:3)</PresentationFormat>
  <Paragraphs>22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Информация. </vt:lpstr>
      <vt:lpstr>Что вы понимаете под словом “информация” ?</vt:lpstr>
      <vt:lpstr>Информация это</vt:lpstr>
      <vt:lpstr>Запишем в тетрадь</vt:lpstr>
      <vt:lpstr>Презентация PowerPoint</vt:lpstr>
      <vt:lpstr>Виды информации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и ее свойства</dc:title>
  <dc:creator>INNA</dc:creator>
  <cp:lastModifiedBy>Zhukova</cp:lastModifiedBy>
  <cp:revision>31</cp:revision>
  <dcterms:created xsi:type="dcterms:W3CDTF">2009-09-20T12:22:14Z</dcterms:created>
  <dcterms:modified xsi:type="dcterms:W3CDTF">2015-08-30T21:35:13Z</dcterms:modified>
</cp:coreProperties>
</file>