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2FCBE-E003-4E9D-9A61-2684B545D86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B6109-B5A9-4D6C-9C87-3030F70F5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584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BD10-B61F-4AE0-B10F-1B715F547E6B}" type="datetime1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EF2A-2ED3-4D09-A06E-80BF13B707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26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D6930-4B43-4C0B-B425-296A13051EF5}" type="datetime1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EF2A-2ED3-4D09-A06E-80BF13B707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53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3B7A-C214-4B0E-8D3D-7615B1774F11}" type="datetime1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EF2A-2ED3-4D09-A06E-80BF13B707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1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6930C-F736-4CC7-846D-900D6403753E}" type="datetime1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EF2A-2ED3-4D09-A06E-80BF13B707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A9B5-45F7-453B-B637-D2B6C0BC59DF}" type="datetime1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EF2A-2ED3-4D09-A06E-80BF13B707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22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1734-055A-4E6B-A25F-59B0E4524710}" type="datetime1">
              <a:rPr lang="ru-RU" smtClean="0"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EF2A-2ED3-4D09-A06E-80BF13B707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464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47E9-3D20-4CA0-B323-564D3D61C0EC}" type="datetime1">
              <a:rPr lang="ru-RU" smtClean="0"/>
              <a:t>20.10.2015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EF2A-2ED3-4D09-A06E-80BF13B707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40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06BA-8909-410D-8A7B-010FD6DACA82}" type="datetime1">
              <a:rPr lang="ru-RU" smtClean="0"/>
              <a:t>20.10.2015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EF2A-2ED3-4D09-A06E-80BF13B707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25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8578-A1A5-402E-8E81-B0F79B1B6986}" type="datetime1">
              <a:rPr lang="ru-RU" smtClean="0"/>
              <a:t>20.10.2015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EF2A-2ED3-4D09-A06E-80BF13B707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992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C214-4FC2-4FBF-A265-94535861B7DB}" type="datetime1">
              <a:rPr lang="ru-RU" smtClean="0"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EF2A-2ED3-4D09-A06E-80BF13B707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249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074B-3516-4AC3-BB7F-FBCFFB6F7DA0}" type="datetime1">
              <a:rPr lang="ru-RU" smtClean="0"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EF2A-2ED3-4D09-A06E-80BF13B707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980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F458B-4889-40AD-8477-5E5376DAC98D}" type="datetime1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1EF2A-2ED3-4D09-A06E-80BF13B707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955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dirty="0" smtClean="0"/>
              <a:t>Алгоритмизация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00CC00"/>
                </a:solidFill>
              </a:rPr>
              <a:t>задачи</a:t>
            </a:r>
            <a:endParaRPr lang="ru-RU" sz="6000" dirty="0">
              <a:solidFill>
                <a:srgbClr val="00CC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77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ПЕРЕМЕННАЯ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4800" dirty="0" smtClean="0"/>
              <a:t>Величина, которая может изменяться в процессе выполнения алгоритма называется </a:t>
            </a:r>
            <a:r>
              <a:rPr lang="ru-RU" sz="4800" i="1" dirty="0" smtClean="0">
                <a:solidFill>
                  <a:srgbClr val="C00000"/>
                </a:solidFill>
              </a:rPr>
              <a:t>переменной</a:t>
            </a:r>
            <a:r>
              <a:rPr lang="ru-RU" sz="4800" dirty="0" smtClean="0"/>
              <a:t>.</a:t>
            </a:r>
          </a:p>
          <a:p>
            <a:pPr marL="0" indent="0" algn="ctr">
              <a:buNone/>
            </a:pPr>
            <a:r>
              <a:rPr lang="ru-RU" sz="4800" dirty="0" smtClean="0"/>
              <a:t>Переменная всегда имеет имя, состоящее из букв и цифр.</a:t>
            </a:r>
            <a:endParaRPr lang="ru-RU" sz="4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04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i:=0; S:=0;</a:t>
            </a:r>
          </a:p>
          <a:p>
            <a:pPr marL="0" indent="0">
              <a:buNone/>
            </a:pPr>
            <a:r>
              <a:rPr lang="ru-RU" dirty="0" smtClean="0"/>
              <a:t>Пока </a:t>
            </a:r>
            <a:r>
              <a:rPr lang="en-US" dirty="0" smtClean="0"/>
              <a:t>i&lt;3</a:t>
            </a:r>
            <a:r>
              <a:rPr lang="ru-RU" dirty="0" smtClean="0"/>
              <a:t>, повторять</a:t>
            </a:r>
          </a:p>
          <a:p>
            <a:pPr marL="0" indent="0">
              <a:buNone/>
            </a:pPr>
            <a:r>
              <a:rPr lang="ru-RU" dirty="0"/>
              <a:t>н</a:t>
            </a:r>
            <a:r>
              <a:rPr lang="ru-RU" dirty="0" smtClean="0"/>
              <a:t>ачало цикла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i:=i+1;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S:=S+i*i;</a:t>
            </a:r>
          </a:p>
          <a:p>
            <a:pPr marL="0" indent="0">
              <a:buNone/>
            </a:pPr>
            <a:r>
              <a:rPr lang="ru-RU" dirty="0"/>
              <a:t>к</a:t>
            </a:r>
            <a:r>
              <a:rPr lang="ru-RU" dirty="0" smtClean="0"/>
              <a:t>онец цикла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00CC00"/>
                </a:solidFill>
              </a:rPr>
              <a:t>Построить блок-схему. Найти </a:t>
            </a:r>
            <a:r>
              <a:rPr lang="en-US" b="1" dirty="0" smtClean="0">
                <a:solidFill>
                  <a:srgbClr val="00CC00"/>
                </a:solidFill>
              </a:rPr>
              <a:t>S</a:t>
            </a:r>
            <a:r>
              <a:rPr lang="ru-RU" b="1" dirty="0" smtClean="0">
                <a:solidFill>
                  <a:srgbClr val="00CC00"/>
                </a:solidFill>
              </a:rPr>
              <a:t> после выполнения алгоритма.</a:t>
            </a:r>
            <a:endParaRPr lang="en-US" b="1" dirty="0">
              <a:solidFill>
                <a:srgbClr val="00CC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2771800" y="3068960"/>
            <a:ext cx="648072" cy="108012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707340" y="3285854"/>
            <a:ext cx="2336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т</a:t>
            </a:r>
            <a:r>
              <a:rPr lang="ru-RU" sz="3600" dirty="0" smtClean="0">
                <a:solidFill>
                  <a:srgbClr val="002060"/>
                </a:solidFill>
              </a:rPr>
              <a:t>ело цикла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5436096" y="1052736"/>
            <a:ext cx="3168352" cy="2016224"/>
          </a:xfrm>
          <a:prstGeom prst="cloudCallout">
            <a:avLst>
              <a:gd name="adj1" fmla="val -62806"/>
              <a:gd name="adj2" fmla="val 3696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</a:rPr>
              <a:t>:= </a:t>
            </a:r>
            <a:endParaRPr lang="ru-RU" sz="2400" b="1" dirty="0">
              <a:solidFill>
                <a:srgbClr val="C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оператор присваивания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14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2.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i:=</a:t>
            </a:r>
            <a:r>
              <a:rPr lang="ru-RU" dirty="0" smtClean="0"/>
              <a:t>6</a:t>
            </a:r>
            <a:r>
              <a:rPr lang="en-US" dirty="0" smtClean="0"/>
              <a:t>; S:=0;</a:t>
            </a:r>
          </a:p>
          <a:p>
            <a:pPr marL="0" indent="0">
              <a:buNone/>
            </a:pPr>
            <a:r>
              <a:rPr lang="ru-RU" dirty="0" smtClean="0"/>
              <a:t>Пока </a:t>
            </a:r>
            <a:r>
              <a:rPr lang="en-US" dirty="0" smtClean="0"/>
              <a:t>i&gt;4</a:t>
            </a:r>
            <a:r>
              <a:rPr lang="ru-RU" dirty="0" smtClean="0"/>
              <a:t>, повторять</a:t>
            </a:r>
          </a:p>
          <a:p>
            <a:pPr marL="0" indent="0">
              <a:buNone/>
            </a:pPr>
            <a:r>
              <a:rPr lang="ru-RU" dirty="0"/>
              <a:t>н</a:t>
            </a:r>
            <a:r>
              <a:rPr lang="ru-RU" dirty="0" smtClean="0"/>
              <a:t>ачало цикла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S:=S+1/i;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i:=</a:t>
            </a:r>
            <a:r>
              <a:rPr lang="en-US" b="1" dirty="0" smtClean="0">
                <a:solidFill>
                  <a:srgbClr val="C00000"/>
                </a:solidFill>
              </a:rPr>
              <a:t>i-1;</a:t>
            </a:r>
          </a:p>
          <a:p>
            <a:pPr marL="0" indent="0">
              <a:buNone/>
            </a:pPr>
            <a:r>
              <a:rPr lang="ru-RU" dirty="0"/>
              <a:t>к</a:t>
            </a:r>
            <a:r>
              <a:rPr lang="ru-RU" dirty="0" smtClean="0"/>
              <a:t>онец цикла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CC00"/>
                </a:solidFill>
              </a:rPr>
              <a:t>Построить </a:t>
            </a:r>
            <a:r>
              <a:rPr lang="ru-RU" b="1" dirty="0">
                <a:solidFill>
                  <a:srgbClr val="00CC00"/>
                </a:solidFill>
              </a:rPr>
              <a:t>блок-схему. Найти </a:t>
            </a:r>
            <a:r>
              <a:rPr lang="en-US" b="1" dirty="0">
                <a:solidFill>
                  <a:srgbClr val="00CC00"/>
                </a:solidFill>
              </a:rPr>
              <a:t>S</a:t>
            </a:r>
            <a:r>
              <a:rPr lang="ru-RU" b="1" dirty="0">
                <a:solidFill>
                  <a:srgbClr val="00CC00"/>
                </a:solidFill>
              </a:rPr>
              <a:t> после выполнения алгоритма.</a:t>
            </a:r>
            <a:endParaRPr lang="en-US" b="1" dirty="0">
              <a:solidFill>
                <a:srgbClr val="00CC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2771800" y="3284984"/>
            <a:ext cx="648072" cy="935233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742003" y="3429434"/>
            <a:ext cx="2336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т</a:t>
            </a:r>
            <a:r>
              <a:rPr lang="ru-RU" sz="3600" dirty="0" smtClean="0">
                <a:solidFill>
                  <a:srgbClr val="002060"/>
                </a:solidFill>
              </a:rPr>
              <a:t>ело цикла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01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</a:t>
            </a:r>
            <a:r>
              <a:rPr lang="en-US" dirty="0"/>
              <a:t>3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:=1; </a:t>
            </a:r>
            <a:r>
              <a:rPr lang="en-US" dirty="0"/>
              <a:t>b</a:t>
            </a:r>
            <a:r>
              <a:rPr lang="en-US" dirty="0" smtClean="0"/>
              <a:t>:=</a:t>
            </a:r>
            <a:r>
              <a:rPr lang="en-US" dirty="0"/>
              <a:t>1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Пока </a:t>
            </a:r>
            <a:r>
              <a:rPr lang="en-US" dirty="0" err="1" smtClean="0"/>
              <a:t>a+b</a:t>
            </a:r>
            <a:r>
              <a:rPr lang="en-US" dirty="0" smtClean="0"/>
              <a:t>&lt;10</a:t>
            </a:r>
            <a:r>
              <a:rPr lang="ru-RU" dirty="0" smtClean="0"/>
              <a:t>, повторять</a:t>
            </a:r>
          </a:p>
          <a:p>
            <a:pPr marL="0" indent="0">
              <a:buNone/>
            </a:pPr>
            <a:r>
              <a:rPr lang="ru-RU" dirty="0"/>
              <a:t>н</a:t>
            </a:r>
            <a:r>
              <a:rPr lang="ru-RU" dirty="0" smtClean="0"/>
              <a:t>ачало цикла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a</a:t>
            </a:r>
            <a:r>
              <a:rPr lang="en-US" b="1" dirty="0" smtClean="0">
                <a:solidFill>
                  <a:srgbClr val="C00000"/>
                </a:solidFill>
              </a:rPr>
              <a:t>:=a+1;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b:=b+a;</a:t>
            </a:r>
          </a:p>
          <a:p>
            <a:pPr marL="0" indent="0">
              <a:buNone/>
            </a:pPr>
            <a:r>
              <a:rPr lang="ru-RU" dirty="0"/>
              <a:t>к</a:t>
            </a:r>
            <a:r>
              <a:rPr lang="ru-RU" dirty="0" smtClean="0"/>
              <a:t>онец цикла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S:=</a:t>
            </a:r>
            <a:r>
              <a:rPr lang="en-US" dirty="0"/>
              <a:t>a</a:t>
            </a:r>
            <a:r>
              <a:rPr lang="en-US" dirty="0" smtClean="0"/>
              <a:t>+b;</a:t>
            </a:r>
            <a:endParaRPr lang="ru-RU" dirty="0" smtClean="0"/>
          </a:p>
          <a:p>
            <a:pPr marL="0" indent="0">
              <a:buNone/>
            </a:pPr>
            <a:r>
              <a:rPr lang="ru-RU" b="1" dirty="0">
                <a:solidFill>
                  <a:srgbClr val="00CC00"/>
                </a:solidFill>
              </a:rPr>
              <a:t>Построить блок-схему. Найти </a:t>
            </a:r>
            <a:r>
              <a:rPr lang="en-US" b="1" dirty="0">
                <a:solidFill>
                  <a:srgbClr val="00CC00"/>
                </a:solidFill>
              </a:rPr>
              <a:t>S</a:t>
            </a:r>
            <a:r>
              <a:rPr lang="ru-RU" b="1" dirty="0">
                <a:solidFill>
                  <a:srgbClr val="00CC00"/>
                </a:solidFill>
              </a:rPr>
              <a:t> после выполнения алгоритма.</a:t>
            </a:r>
            <a:endParaRPr lang="en-US" b="1" dirty="0">
              <a:solidFill>
                <a:srgbClr val="00CC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2771800" y="2852936"/>
            <a:ext cx="648072" cy="1044115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754264" y="3051827"/>
            <a:ext cx="2336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т</a:t>
            </a:r>
            <a:r>
              <a:rPr lang="ru-RU" sz="3600" dirty="0" smtClean="0">
                <a:solidFill>
                  <a:srgbClr val="002060"/>
                </a:solidFill>
              </a:rPr>
              <a:t>ело цикла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13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172</Words>
  <Application>Microsoft Office PowerPoint</Application>
  <PresentationFormat>Экран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Алгоритмизация</vt:lpstr>
      <vt:lpstr>ПЕРЕМЕННАЯ</vt:lpstr>
      <vt:lpstr>Задача 1.</vt:lpstr>
      <vt:lpstr>Задача 2.</vt:lpstr>
      <vt:lpstr>Задача 3.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Алгоритмизация</dc:title>
  <dc:creator>Teach</dc:creator>
  <cp:lastModifiedBy>Екатерина Изосимовна Жукова</cp:lastModifiedBy>
  <cp:revision>7</cp:revision>
  <dcterms:created xsi:type="dcterms:W3CDTF">2012-04-25T07:11:19Z</dcterms:created>
  <dcterms:modified xsi:type="dcterms:W3CDTF">2015-10-20T07:17:50Z</dcterms:modified>
</cp:coreProperties>
</file>